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351" r:id="rId3"/>
    <p:sldId id="373" r:id="rId4"/>
    <p:sldId id="372" r:id="rId5"/>
    <p:sldId id="375" r:id="rId6"/>
    <p:sldId id="374" r:id="rId7"/>
    <p:sldId id="376" r:id="rId8"/>
    <p:sldId id="377" r:id="rId9"/>
    <p:sldId id="378" r:id="rId10"/>
    <p:sldId id="380" r:id="rId11"/>
    <p:sldId id="381" r:id="rId12"/>
    <p:sldId id="382" r:id="rId13"/>
    <p:sldId id="383" r:id="rId14"/>
    <p:sldId id="384" r:id="rId15"/>
    <p:sldId id="387" r:id="rId16"/>
    <p:sldId id="385" r:id="rId17"/>
    <p:sldId id="286" r:id="rId18"/>
    <p:sldId id="287" r:id="rId19"/>
    <p:sldId id="355" r:id="rId20"/>
  </p:sldIdLst>
  <p:sldSz cx="9144000" cy="5143500" type="screen16x9"/>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99"/>
    <a:srgbClr val="CC0000"/>
    <a:srgbClr val="D60093"/>
    <a:srgbClr val="990033"/>
    <a:srgbClr val="CC0066"/>
    <a:srgbClr val="FFCCCC"/>
    <a:srgbClr val="FFFF97"/>
    <a:srgbClr val="FFFFCC"/>
    <a:srgbClr val="6899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淺色樣式 2 - 輔色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927" autoAdjust="0"/>
    <p:restoredTop sz="94218" autoAdjust="0"/>
  </p:normalViewPr>
  <p:slideViewPr>
    <p:cSldViewPr>
      <p:cViewPr>
        <p:scale>
          <a:sx n="150" d="100"/>
          <a:sy n="150" d="100"/>
        </p:scale>
        <p:origin x="-1374" y="-1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413F27B5-3784-42F7-A931-E6FDE274ED89}" type="datetimeFigureOut">
              <a:rPr lang="zh-TW" altLang="en-US"/>
              <a:pPr>
                <a:defRPr/>
              </a:pPr>
              <a:t>2013/7/22</a:t>
            </a:fld>
            <a:endParaRPr lang="zh-TW" altLang="en-US"/>
          </a:p>
        </p:txBody>
      </p:sp>
      <p:sp>
        <p:nvSpPr>
          <p:cNvPr id="4" name="投影片圖像版面配置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89060746-A20F-4461-BB88-F33AE614676E}" type="slidenum">
              <a:rPr lang="zh-TW" altLang="en-US"/>
              <a:pPr>
                <a:defRPr/>
              </a:pPr>
              <a:t>‹#›</a:t>
            </a:fld>
            <a:endParaRPr lang="zh-TW" altLang="en-US"/>
          </a:p>
        </p:txBody>
      </p:sp>
    </p:spTree>
    <p:extLst>
      <p:ext uri="{BB962C8B-B14F-4D97-AF65-F5344CB8AC3E}">
        <p14:creationId xmlns:p14="http://schemas.microsoft.com/office/powerpoint/2010/main" val="31450468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9459"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33796"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3B7242-E23B-466D-B8CF-1C6024F60FA1}" type="slidenum">
              <a:rPr lang="zh-TW" altLang="en-US" smtClean="0"/>
              <a:pPr fontAlgn="base">
                <a:spcBef>
                  <a:spcPct val="0"/>
                </a:spcBef>
                <a:spcAft>
                  <a:spcPct val="0"/>
                </a:spcAft>
                <a:defRPr/>
              </a:pPr>
              <a:t>1</a:t>
            </a:fld>
            <a:endParaRPr lang="zh-TW"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2531"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36868"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815E5D-8C9E-4860-81DA-BED4AC37F524}" type="slidenum">
              <a:rPr lang="zh-TW" altLang="en-US" smtClean="0"/>
              <a:pPr fontAlgn="base">
                <a:spcBef>
                  <a:spcPct val="0"/>
                </a:spcBef>
                <a:spcAft>
                  <a:spcPct val="0"/>
                </a:spcAft>
                <a:defRPr/>
              </a:pPr>
              <a:t>10</a:t>
            </a:fld>
            <a:endParaRPr lang="zh-TW"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2531"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36868"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815E5D-8C9E-4860-81DA-BED4AC37F524}" type="slidenum">
              <a:rPr lang="zh-TW" altLang="en-US" smtClean="0"/>
              <a:pPr fontAlgn="base">
                <a:spcBef>
                  <a:spcPct val="0"/>
                </a:spcBef>
                <a:spcAft>
                  <a:spcPct val="0"/>
                </a:spcAft>
                <a:defRPr/>
              </a:pPr>
              <a:t>11</a:t>
            </a:fld>
            <a:endParaRPr lang="zh-TW"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2531"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36868"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815E5D-8C9E-4860-81DA-BED4AC37F524}" type="slidenum">
              <a:rPr lang="zh-TW" altLang="en-US" smtClean="0"/>
              <a:pPr fontAlgn="base">
                <a:spcBef>
                  <a:spcPct val="0"/>
                </a:spcBef>
                <a:spcAft>
                  <a:spcPct val="0"/>
                </a:spcAft>
                <a:defRPr/>
              </a:pPr>
              <a:t>12</a:t>
            </a:fld>
            <a:endParaRPr lang="zh-TW"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2531"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36868"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815E5D-8C9E-4860-81DA-BED4AC37F524}" type="slidenum">
              <a:rPr lang="zh-TW" altLang="en-US" smtClean="0"/>
              <a:pPr fontAlgn="base">
                <a:spcBef>
                  <a:spcPct val="0"/>
                </a:spcBef>
                <a:spcAft>
                  <a:spcPct val="0"/>
                </a:spcAft>
                <a:defRPr/>
              </a:pPr>
              <a:t>13</a:t>
            </a:fld>
            <a:endParaRPr lang="zh-TW"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2531"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dirty="0" smtClean="0"/>
          </a:p>
        </p:txBody>
      </p:sp>
      <p:sp>
        <p:nvSpPr>
          <p:cNvPr id="36868"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815E5D-8C9E-4860-81DA-BED4AC37F524}" type="slidenum">
              <a:rPr lang="zh-TW" altLang="en-US" smtClean="0"/>
              <a:pPr fontAlgn="base">
                <a:spcBef>
                  <a:spcPct val="0"/>
                </a:spcBef>
                <a:spcAft>
                  <a:spcPct val="0"/>
                </a:spcAft>
                <a:defRPr/>
              </a:pPr>
              <a:t>14</a:t>
            </a:fld>
            <a:endParaRPr lang="zh-TW"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2531"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36868"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815E5D-8C9E-4860-81DA-BED4AC37F524}" type="slidenum">
              <a:rPr lang="zh-TW" altLang="en-US" smtClean="0"/>
              <a:pPr fontAlgn="base">
                <a:spcBef>
                  <a:spcPct val="0"/>
                </a:spcBef>
                <a:spcAft>
                  <a:spcPct val="0"/>
                </a:spcAft>
                <a:defRPr/>
              </a:pPr>
              <a:t>15</a:t>
            </a:fld>
            <a:endParaRPr lang="zh-TW"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2531"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36868"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815E5D-8C9E-4860-81DA-BED4AC37F524}" type="slidenum">
              <a:rPr lang="zh-TW" altLang="en-US" smtClean="0"/>
              <a:pPr fontAlgn="base">
                <a:spcBef>
                  <a:spcPct val="0"/>
                </a:spcBef>
                <a:spcAft>
                  <a:spcPct val="0"/>
                </a:spcAft>
                <a:defRPr/>
              </a:pPr>
              <a:t>16</a:t>
            </a:fld>
            <a:endParaRPr lang="zh-TW"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89060746-A20F-4461-BB88-F33AE614676E}" type="slidenum">
              <a:rPr lang="zh-TW" altLang="en-US" smtClean="0"/>
              <a:pPr>
                <a:defRPr/>
              </a:pPr>
              <a:t>18</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2531"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36868"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815E5D-8C9E-4860-81DA-BED4AC37F524}" type="slidenum">
              <a:rPr lang="zh-TW" altLang="en-US" smtClean="0"/>
              <a:pPr fontAlgn="base">
                <a:spcBef>
                  <a:spcPct val="0"/>
                </a:spcBef>
                <a:spcAft>
                  <a:spcPct val="0"/>
                </a:spcAft>
                <a:defRPr/>
              </a:pPr>
              <a:t>2</a:t>
            </a:fld>
            <a:endParaRPr lang="zh-TW"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2531"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36868"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815E5D-8C9E-4860-81DA-BED4AC37F524}" type="slidenum">
              <a:rPr lang="zh-TW" altLang="en-US" smtClean="0"/>
              <a:pPr fontAlgn="base">
                <a:spcBef>
                  <a:spcPct val="0"/>
                </a:spcBef>
                <a:spcAft>
                  <a:spcPct val="0"/>
                </a:spcAft>
                <a:defRPr/>
              </a:pPr>
              <a:t>3</a:t>
            </a:fld>
            <a:endParaRPr lang="zh-TW"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2531"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36868"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815E5D-8C9E-4860-81DA-BED4AC37F524}" type="slidenum">
              <a:rPr lang="zh-TW" altLang="en-US" smtClean="0"/>
              <a:pPr fontAlgn="base">
                <a:spcBef>
                  <a:spcPct val="0"/>
                </a:spcBef>
                <a:spcAft>
                  <a:spcPct val="0"/>
                </a:spcAft>
                <a:defRPr/>
              </a:pPr>
              <a:t>4</a:t>
            </a:fld>
            <a:endParaRPr lang="zh-TW"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2531"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36868"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815E5D-8C9E-4860-81DA-BED4AC37F524}" type="slidenum">
              <a:rPr lang="zh-TW" altLang="en-US" smtClean="0"/>
              <a:pPr fontAlgn="base">
                <a:spcBef>
                  <a:spcPct val="0"/>
                </a:spcBef>
                <a:spcAft>
                  <a:spcPct val="0"/>
                </a:spcAft>
                <a:defRPr/>
              </a:pPr>
              <a:t>5</a:t>
            </a:fld>
            <a:endParaRPr lang="zh-TW"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2531"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36868"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815E5D-8C9E-4860-81DA-BED4AC37F524}" type="slidenum">
              <a:rPr lang="zh-TW" altLang="en-US" smtClean="0"/>
              <a:pPr fontAlgn="base">
                <a:spcBef>
                  <a:spcPct val="0"/>
                </a:spcBef>
                <a:spcAft>
                  <a:spcPct val="0"/>
                </a:spcAft>
                <a:defRPr/>
              </a:pPr>
              <a:t>6</a:t>
            </a:fld>
            <a:endParaRPr lang="zh-TW"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2531"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36868"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815E5D-8C9E-4860-81DA-BED4AC37F524}" type="slidenum">
              <a:rPr lang="zh-TW" altLang="en-US" smtClean="0"/>
              <a:pPr fontAlgn="base">
                <a:spcBef>
                  <a:spcPct val="0"/>
                </a:spcBef>
                <a:spcAft>
                  <a:spcPct val="0"/>
                </a:spcAft>
                <a:defRPr/>
              </a:pPr>
              <a:t>7</a:t>
            </a:fld>
            <a:endParaRPr lang="zh-TW"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2531"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36868"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815E5D-8C9E-4860-81DA-BED4AC37F524}" type="slidenum">
              <a:rPr lang="zh-TW" altLang="en-US" smtClean="0"/>
              <a:pPr fontAlgn="base">
                <a:spcBef>
                  <a:spcPct val="0"/>
                </a:spcBef>
                <a:spcAft>
                  <a:spcPct val="0"/>
                </a:spcAft>
                <a:defRPr/>
              </a:pPr>
              <a:t>8</a:t>
            </a:fld>
            <a:endParaRPr lang="zh-TW"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22531"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36868"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815E5D-8C9E-4860-81DA-BED4AC37F524}" type="slidenum">
              <a:rPr lang="zh-TW" altLang="en-US" smtClean="0"/>
              <a:pPr fontAlgn="base">
                <a:spcBef>
                  <a:spcPct val="0"/>
                </a:spcBef>
                <a:spcAft>
                  <a:spcPct val="0"/>
                </a:spcAft>
                <a:defRPr/>
              </a:pPr>
              <a:t>9</a:t>
            </a:fld>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2480517"/>
            <a:ext cx="7117180" cy="1102519"/>
          </a:xfrm>
        </p:spPr>
        <p:txBody>
          <a:bodyPr anchor="b"/>
          <a:lstStyle>
            <a:lvl1pPr>
              <a:defRPr sz="4000"/>
            </a:lvl1pPr>
          </a:lstStyle>
          <a:p>
            <a:r>
              <a:rPr lang="zh-TW" altLang="en-US" smtClean="0"/>
              <a:t>按一下以編輯母片標題樣式</a:t>
            </a:r>
            <a:endParaRPr lang="en-US"/>
          </a:p>
        </p:txBody>
      </p:sp>
      <p:sp>
        <p:nvSpPr>
          <p:cNvPr id="3" name="Subtitle 2"/>
          <p:cNvSpPr>
            <a:spLocks noGrp="1"/>
          </p:cNvSpPr>
          <p:nvPr>
            <p:ph type="subTitle" idx="1"/>
          </p:nvPr>
        </p:nvSpPr>
        <p:spPr>
          <a:xfrm>
            <a:off x="1009442" y="3583035"/>
            <a:ext cx="7117180" cy="646065"/>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a:p>
        </p:txBody>
      </p:sp>
      <p:sp>
        <p:nvSpPr>
          <p:cNvPr id="4" name="Date Placeholder 3"/>
          <p:cNvSpPr>
            <a:spLocks noGrp="1"/>
          </p:cNvSpPr>
          <p:nvPr>
            <p:ph type="dt" sz="half" idx="10"/>
          </p:nvPr>
        </p:nvSpPr>
        <p:spPr/>
        <p:txBody>
          <a:bodyPr/>
          <a:lstStyle>
            <a:lvl1pPr>
              <a:defRPr/>
            </a:lvl1pPr>
          </a:lstStyle>
          <a:p>
            <a:pPr>
              <a:defRPr/>
            </a:pPr>
            <a:fld id="{EE1F57C4-2C4B-420F-B4BC-6342D3F980E5}" type="datetime1">
              <a:rPr lang="zh-TW" altLang="en-US"/>
              <a:pPr>
                <a:defRPr/>
              </a:pPr>
              <a:t>2013/7/22</a:t>
            </a:fld>
            <a:endParaRPr lang="zh-TW" altLang="en-US"/>
          </a:p>
        </p:txBody>
      </p:sp>
      <p:sp>
        <p:nvSpPr>
          <p:cNvPr id="5" name="Footer Placeholder 4"/>
          <p:cNvSpPr>
            <a:spLocks noGrp="1"/>
          </p:cNvSpPr>
          <p:nvPr>
            <p:ph type="ftr" sz="quarter" idx="11"/>
          </p:nvPr>
        </p:nvSpPr>
        <p:spPr/>
        <p:txBody>
          <a:bodyPr/>
          <a:lstStyle>
            <a:lvl1pPr>
              <a:defRPr/>
            </a:lvl1pPr>
          </a:lstStyle>
          <a:p>
            <a:pPr>
              <a:defRPr/>
            </a:pPr>
            <a:endParaRPr lang="zh-TW" altLang="en-US"/>
          </a:p>
        </p:txBody>
      </p:sp>
      <p:sp>
        <p:nvSpPr>
          <p:cNvPr id="6" name="Slide Number Placeholder 5"/>
          <p:cNvSpPr>
            <a:spLocks noGrp="1"/>
          </p:cNvSpPr>
          <p:nvPr>
            <p:ph type="sldNum" sz="quarter" idx="12"/>
          </p:nvPr>
        </p:nvSpPr>
        <p:spPr/>
        <p:txBody>
          <a:bodyPr/>
          <a:lstStyle>
            <a:lvl1pPr>
              <a:defRPr/>
            </a:lvl1pPr>
          </a:lstStyle>
          <a:p>
            <a:pPr>
              <a:defRPr/>
            </a:pPr>
            <a:fld id="{79473FF4-E4CF-4437-9862-69A7DCDA8BF7}" type="slidenum">
              <a:rPr lang="zh-TW" altLang="en-US"/>
              <a:pPr>
                <a:defRPr/>
              </a:pPr>
              <a:t>‹#›</a:t>
            </a:fld>
            <a:endParaRPr lang="zh-TW"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009443" y="1355521"/>
            <a:ext cx="7123080" cy="303857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lvl1pPr>
              <a:defRPr/>
            </a:lvl1pPr>
          </a:lstStyle>
          <a:p>
            <a:pPr>
              <a:defRPr/>
            </a:pPr>
            <a:fld id="{9C3A29CC-8EF8-4336-9837-D70DEDEA938E}" type="datetime1">
              <a:rPr lang="zh-TW" altLang="en-US"/>
              <a:pPr>
                <a:defRPr/>
              </a:pPr>
              <a:t>2013/7/22</a:t>
            </a:fld>
            <a:endParaRPr lang="zh-TW" altLang="en-US"/>
          </a:p>
        </p:txBody>
      </p:sp>
      <p:sp>
        <p:nvSpPr>
          <p:cNvPr id="5" name="Footer Placeholder 4"/>
          <p:cNvSpPr>
            <a:spLocks noGrp="1"/>
          </p:cNvSpPr>
          <p:nvPr>
            <p:ph type="ftr" sz="quarter" idx="11"/>
          </p:nvPr>
        </p:nvSpPr>
        <p:spPr/>
        <p:txBody>
          <a:bodyPr/>
          <a:lstStyle>
            <a:lvl1pPr>
              <a:defRPr/>
            </a:lvl1pPr>
          </a:lstStyle>
          <a:p>
            <a:pPr>
              <a:defRPr/>
            </a:pPr>
            <a:endParaRPr lang="zh-TW" altLang="en-US"/>
          </a:p>
        </p:txBody>
      </p:sp>
      <p:sp>
        <p:nvSpPr>
          <p:cNvPr id="6" name="Slide Number Placeholder 5"/>
          <p:cNvSpPr>
            <a:spLocks noGrp="1"/>
          </p:cNvSpPr>
          <p:nvPr>
            <p:ph type="sldNum" sz="quarter" idx="12"/>
          </p:nvPr>
        </p:nvSpPr>
        <p:spPr/>
        <p:txBody>
          <a:bodyPr/>
          <a:lstStyle>
            <a:lvl1pPr>
              <a:defRPr/>
            </a:lvl1pPr>
          </a:lstStyle>
          <a:p>
            <a:pPr>
              <a:defRPr/>
            </a:pPr>
            <a:fld id="{99BC23ED-F3B9-4F96-A4D0-87CC9FC084E2}" type="slidenum">
              <a:rPr lang="zh-TW" altLang="en-US"/>
              <a:pPr>
                <a:defRPr/>
              </a:pPr>
              <a:t>‹#›</a:t>
            </a:fld>
            <a:endParaRPr lang="zh-TW"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506792"/>
            <a:ext cx="1472962" cy="3888996"/>
          </a:xfrm>
        </p:spPr>
        <p:txBody>
          <a:bodyPr vert="eaVert"/>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009443" y="506793"/>
            <a:ext cx="5467557" cy="388899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lvl1pPr>
              <a:defRPr/>
            </a:lvl1pPr>
          </a:lstStyle>
          <a:p>
            <a:pPr>
              <a:defRPr/>
            </a:pPr>
            <a:fld id="{1BA0608D-2159-4EFD-8F3F-5625A5B66D0D}" type="datetime1">
              <a:rPr lang="zh-TW" altLang="en-US"/>
              <a:pPr>
                <a:defRPr/>
              </a:pPr>
              <a:t>2013/7/22</a:t>
            </a:fld>
            <a:endParaRPr lang="zh-TW" altLang="en-US"/>
          </a:p>
        </p:txBody>
      </p:sp>
      <p:sp>
        <p:nvSpPr>
          <p:cNvPr id="5" name="Footer Placeholder 4"/>
          <p:cNvSpPr>
            <a:spLocks noGrp="1"/>
          </p:cNvSpPr>
          <p:nvPr>
            <p:ph type="ftr" sz="quarter" idx="11"/>
          </p:nvPr>
        </p:nvSpPr>
        <p:spPr/>
        <p:txBody>
          <a:bodyPr/>
          <a:lstStyle>
            <a:lvl1pPr>
              <a:defRPr/>
            </a:lvl1pPr>
          </a:lstStyle>
          <a:p>
            <a:pPr>
              <a:defRPr/>
            </a:pPr>
            <a:endParaRPr lang="zh-TW" altLang="en-US"/>
          </a:p>
        </p:txBody>
      </p:sp>
      <p:sp>
        <p:nvSpPr>
          <p:cNvPr id="6" name="Slide Number Placeholder 5"/>
          <p:cNvSpPr>
            <a:spLocks noGrp="1"/>
          </p:cNvSpPr>
          <p:nvPr>
            <p:ph type="sldNum" sz="quarter" idx="12"/>
          </p:nvPr>
        </p:nvSpPr>
        <p:spPr/>
        <p:txBody>
          <a:bodyPr/>
          <a:lstStyle>
            <a:lvl1pPr>
              <a:defRPr/>
            </a:lvl1pPr>
          </a:lstStyle>
          <a:p>
            <a:pPr>
              <a:defRPr/>
            </a:pPr>
            <a:fld id="{723F1289-328E-4502-B0F5-EBD341E8258F}" type="slidenum">
              <a:rPr lang="zh-TW" altLang="en-US"/>
              <a:pPr>
                <a:defRPr/>
              </a:pPr>
              <a:t>‹#›</a:t>
            </a:fld>
            <a:endParaRPr lang="zh-TW"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lvl1pPr>
              <a:defRPr/>
            </a:lvl1pPr>
          </a:lstStyle>
          <a:p>
            <a:pPr>
              <a:defRPr/>
            </a:pPr>
            <a:fld id="{0CED5B3A-6CBC-4DEC-A9CE-7125134519C4}" type="datetime1">
              <a:rPr lang="zh-TW" altLang="en-US"/>
              <a:pPr>
                <a:defRPr/>
              </a:pPr>
              <a:t>2013/7/22</a:t>
            </a:fld>
            <a:endParaRPr lang="zh-TW" altLang="en-US"/>
          </a:p>
        </p:txBody>
      </p:sp>
      <p:sp>
        <p:nvSpPr>
          <p:cNvPr id="5" name="Footer Placeholder 4"/>
          <p:cNvSpPr>
            <a:spLocks noGrp="1"/>
          </p:cNvSpPr>
          <p:nvPr>
            <p:ph type="ftr" sz="quarter" idx="11"/>
          </p:nvPr>
        </p:nvSpPr>
        <p:spPr/>
        <p:txBody>
          <a:bodyPr/>
          <a:lstStyle>
            <a:lvl1pPr>
              <a:defRPr/>
            </a:lvl1pPr>
          </a:lstStyle>
          <a:p>
            <a:pPr>
              <a:defRPr/>
            </a:pPr>
            <a:endParaRPr lang="zh-TW" altLang="en-US"/>
          </a:p>
        </p:txBody>
      </p:sp>
      <p:sp>
        <p:nvSpPr>
          <p:cNvPr id="6" name="Slide Number Placeholder 5"/>
          <p:cNvSpPr>
            <a:spLocks noGrp="1"/>
          </p:cNvSpPr>
          <p:nvPr>
            <p:ph type="sldNum" sz="quarter" idx="12"/>
          </p:nvPr>
        </p:nvSpPr>
        <p:spPr/>
        <p:txBody>
          <a:bodyPr/>
          <a:lstStyle>
            <a:lvl1pPr>
              <a:defRPr/>
            </a:lvl1pPr>
          </a:lstStyle>
          <a:p>
            <a:pPr>
              <a:defRPr/>
            </a:pPr>
            <a:fld id="{140C1143-46E0-485C-BEE9-DA1CCF496238}" type="slidenum">
              <a:rPr lang="zh-TW" altLang="en-US"/>
              <a:pPr>
                <a:defRPr/>
              </a:pPr>
              <a:t>‹#›</a:t>
            </a:fld>
            <a:endParaRPr lang="zh-TW"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009443" y="2481436"/>
            <a:ext cx="7117178" cy="1101600"/>
          </a:xfrm>
        </p:spPr>
        <p:txBody>
          <a:bodyPr anchor="b"/>
          <a:lstStyle>
            <a:lvl1pPr algn="r">
              <a:defRPr sz="3200" b="0" cap="none"/>
            </a:lvl1pPr>
          </a:lstStyle>
          <a:p>
            <a:r>
              <a:rPr lang="zh-TW" altLang="en-US" smtClean="0"/>
              <a:t>按一下以編輯母片標題樣式</a:t>
            </a:r>
            <a:endParaRPr lang="en-US"/>
          </a:p>
        </p:txBody>
      </p:sp>
      <p:sp>
        <p:nvSpPr>
          <p:cNvPr id="3" name="Text Placeholder 2"/>
          <p:cNvSpPr>
            <a:spLocks noGrp="1"/>
          </p:cNvSpPr>
          <p:nvPr>
            <p:ph type="body" idx="1"/>
          </p:nvPr>
        </p:nvSpPr>
        <p:spPr>
          <a:xfrm>
            <a:off x="1009443" y="3583036"/>
            <a:ext cx="7117178" cy="6453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lvl1pPr>
              <a:defRPr/>
            </a:lvl1pPr>
          </a:lstStyle>
          <a:p>
            <a:pPr>
              <a:defRPr/>
            </a:pPr>
            <a:fld id="{BA230E5D-78A7-4438-91AD-4DA6B0DC90C5}" type="datetime1">
              <a:rPr lang="zh-TW" altLang="en-US"/>
              <a:pPr>
                <a:defRPr/>
              </a:pPr>
              <a:t>2013/7/22</a:t>
            </a:fld>
            <a:endParaRPr lang="zh-TW" altLang="en-US"/>
          </a:p>
        </p:txBody>
      </p:sp>
      <p:sp>
        <p:nvSpPr>
          <p:cNvPr id="5" name="Footer Placeholder 4"/>
          <p:cNvSpPr>
            <a:spLocks noGrp="1"/>
          </p:cNvSpPr>
          <p:nvPr>
            <p:ph type="ftr" sz="quarter" idx="11"/>
          </p:nvPr>
        </p:nvSpPr>
        <p:spPr/>
        <p:txBody>
          <a:bodyPr/>
          <a:lstStyle>
            <a:lvl1pPr>
              <a:defRPr/>
            </a:lvl1pPr>
          </a:lstStyle>
          <a:p>
            <a:pPr>
              <a:defRPr/>
            </a:pPr>
            <a:endParaRPr lang="zh-TW" altLang="en-US"/>
          </a:p>
        </p:txBody>
      </p:sp>
      <p:sp>
        <p:nvSpPr>
          <p:cNvPr id="6" name="Slide Number Placeholder 5"/>
          <p:cNvSpPr>
            <a:spLocks noGrp="1"/>
          </p:cNvSpPr>
          <p:nvPr>
            <p:ph type="sldNum" sz="quarter" idx="12"/>
          </p:nvPr>
        </p:nvSpPr>
        <p:spPr/>
        <p:txBody>
          <a:bodyPr/>
          <a:lstStyle>
            <a:lvl1pPr>
              <a:defRPr/>
            </a:lvl1pPr>
          </a:lstStyle>
          <a:p>
            <a:pPr>
              <a:defRPr/>
            </a:pPr>
            <a:fld id="{F4AD5C06-03F9-4031-B2A5-7A485D9CA041}" type="slidenum">
              <a:rPr lang="zh-TW" altLang="en-US"/>
              <a:pPr>
                <a:defRPr/>
              </a:pPr>
              <a:t>‹#›</a:t>
            </a:fld>
            <a:endParaRPr lang="zh-TW"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1009443" y="506794"/>
            <a:ext cx="7123080" cy="693356"/>
          </a:xfrm>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1009443" y="1357312"/>
            <a:ext cx="3471277" cy="3038476"/>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Content Placeholder 3"/>
          <p:cNvSpPr>
            <a:spLocks noGrp="1"/>
          </p:cNvSpPr>
          <p:nvPr>
            <p:ph sz="half" idx="2"/>
          </p:nvPr>
        </p:nvSpPr>
        <p:spPr>
          <a:xfrm>
            <a:off x="4663281" y="1357312"/>
            <a:ext cx="3469242" cy="3038477"/>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3"/>
          <p:cNvSpPr>
            <a:spLocks noGrp="1"/>
          </p:cNvSpPr>
          <p:nvPr>
            <p:ph type="dt" sz="half" idx="10"/>
          </p:nvPr>
        </p:nvSpPr>
        <p:spPr/>
        <p:txBody>
          <a:bodyPr/>
          <a:lstStyle>
            <a:lvl1pPr>
              <a:defRPr/>
            </a:lvl1pPr>
          </a:lstStyle>
          <a:p>
            <a:pPr>
              <a:defRPr/>
            </a:pPr>
            <a:fld id="{DE77E124-D08E-4393-AB91-1EB05EFE6CE2}" type="datetime1">
              <a:rPr lang="zh-TW" altLang="en-US"/>
              <a:pPr>
                <a:defRPr/>
              </a:pPr>
              <a:t>2013/7/22</a:t>
            </a:fld>
            <a:endParaRPr lang="zh-TW" altLang="en-US"/>
          </a:p>
        </p:txBody>
      </p:sp>
      <p:sp>
        <p:nvSpPr>
          <p:cNvPr id="6" name="Footer Placeholder 4"/>
          <p:cNvSpPr>
            <a:spLocks noGrp="1"/>
          </p:cNvSpPr>
          <p:nvPr>
            <p:ph type="ftr" sz="quarter" idx="11"/>
          </p:nvPr>
        </p:nvSpPr>
        <p:spPr/>
        <p:txBody>
          <a:bodyPr/>
          <a:lstStyle>
            <a:lvl1pPr>
              <a:defRPr/>
            </a:lvl1pPr>
          </a:lstStyle>
          <a:p>
            <a:pPr>
              <a:defRPr/>
            </a:pPr>
            <a:endParaRPr lang="zh-TW" altLang="en-US"/>
          </a:p>
        </p:txBody>
      </p:sp>
      <p:sp>
        <p:nvSpPr>
          <p:cNvPr id="7" name="Slide Number Placeholder 5"/>
          <p:cNvSpPr>
            <a:spLocks noGrp="1"/>
          </p:cNvSpPr>
          <p:nvPr>
            <p:ph type="sldNum" sz="quarter" idx="12"/>
          </p:nvPr>
        </p:nvSpPr>
        <p:spPr/>
        <p:txBody>
          <a:bodyPr/>
          <a:lstStyle>
            <a:lvl1pPr>
              <a:defRPr/>
            </a:lvl1pPr>
          </a:lstStyle>
          <a:p>
            <a:pPr>
              <a:defRPr/>
            </a:pPr>
            <a:fld id="{12423177-694D-477B-98BD-FCD8B9127A65}" type="slidenum">
              <a:rPr lang="zh-TW" altLang="en-US"/>
              <a:pPr>
                <a:defRPr/>
              </a:pPr>
              <a:t>‹#›</a:t>
            </a:fld>
            <a:endParaRPr lang="zh-TW"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1348224" y="1359695"/>
            <a:ext cx="3132494" cy="43219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009443" y="1791892"/>
            <a:ext cx="3471277" cy="2603896"/>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Text Placeholder 4"/>
          <p:cNvSpPr>
            <a:spLocks noGrp="1"/>
          </p:cNvSpPr>
          <p:nvPr>
            <p:ph type="body" sz="quarter" idx="3"/>
          </p:nvPr>
        </p:nvSpPr>
        <p:spPr>
          <a:xfrm>
            <a:off x="5001474" y="1359695"/>
            <a:ext cx="3133080" cy="43219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63281" y="1791892"/>
            <a:ext cx="3471275" cy="2603896"/>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Date Placeholder 3"/>
          <p:cNvSpPr>
            <a:spLocks noGrp="1"/>
          </p:cNvSpPr>
          <p:nvPr>
            <p:ph type="dt" sz="half" idx="10"/>
          </p:nvPr>
        </p:nvSpPr>
        <p:spPr/>
        <p:txBody>
          <a:bodyPr/>
          <a:lstStyle>
            <a:lvl1pPr>
              <a:defRPr/>
            </a:lvl1pPr>
          </a:lstStyle>
          <a:p>
            <a:pPr>
              <a:defRPr/>
            </a:pPr>
            <a:fld id="{8502747E-98C6-4BC3-8F74-5358B2848210}" type="datetime1">
              <a:rPr lang="zh-TW" altLang="en-US"/>
              <a:pPr>
                <a:defRPr/>
              </a:pPr>
              <a:t>2013/7/22</a:t>
            </a:fld>
            <a:endParaRPr lang="zh-TW" altLang="en-US"/>
          </a:p>
        </p:txBody>
      </p:sp>
      <p:sp>
        <p:nvSpPr>
          <p:cNvPr id="8" name="Footer Placeholder 4"/>
          <p:cNvSpPr>
            <a:spLocks noGrp="1"/>
          </p:cNvSpPr>
          <p:nvPr>
            <p:ph type="ftr" sz="quarter" idx="11"/>
          </p:nvPr>
        </p:nvSpPr>
        <p:spPr/>
        <p:txBody>
          <a:bodyPr/>
          <a:lstStyle>
            <a:lvl1pPr>
              <a:defRPr/>
            </a:lvl1pPr>
          </a:lstStyle>
          <a:p>
            <a:pPr>
              <a:defRPr/>
            </a:pPr>
            <a:endParaRPr lang="zh-TW" altLang="en-US"/>
          </a:p>
        </p:txBody>
      </p:sp>
      <p:sp>
        <p:nvSpPr>
          <p:cNvPr id="9" name="Slide Number Placeholder 5"/>
          <p:cNvSpPr>
            <a:spLocks noGrp="1"/>
          </p:cNvSpPr>
          <p:nvPr>
            <p:ph type="sldNum" sz="quarter" idx="12"/>
          </p:nvPr>
        </p:nvSpPr>
        <p:spPr/>
        <p:txBody>
          <a:bodyPr/>
          <a:lstStyle>
            <a:lvl1pPr>
              <a:defRPr/>
            </a:lvl1pPr>
          </a:lstStyle>
          <a:p>
            <a:pPr>
              <a:defRPr/>
            </a:pPr>
            <a:fld id="{513E062E-066E-4E17-9176-040E2439D7A2}" type="slidenum">
              <a:rPr lang="zh-TW" altLang="en-US"/>
              <a:pPr>
                <a:defRPr/>
              </a:pPr>
              <a:t>‹#›</a:t>
            </a:fld>
            <a:endParaRPr lang="zh-TW"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3"/>
          <p:cNvSpPr>
            <a:spLocks noGrp="1"/>
          </p:cNvSpPr>
          <p:nvPr>
            <p:ph type="dt" sz="half" idx="10"/>
          </p:nvPr>
        </p:nvSpPr>
        <p:spPr/>
        <p:txBody>
          <a:bodyPr/>
          <a:lstStyle>
            <a:lvl1pPr>
              <a:defRPr/>
            </a:lvl1pPr>
          </a:lstStyle>
          <a:p>
            <a:pPr>
              <a:defRPr/>
            </a:pPr>
            <a:fld id="{592FA712-7F52-4AB2-856E-999E2642230B}" type="datetime1">
              <a:rPr lang="zh-TW" altLang="en-US"/>
              <a:pPr>
                <a:defRPr/>
              </a:pPr>
              <a:t>2013/7/22</a:t>
            </a:fld>
            <a:endParaRPr lang="zh-TW" altLang="en-US"/>
          </a:p>
        </p:txBody>
      </p:sp>
      <p:sp>
        <p:nvSpPr>
          <p:cNvPr id="4" name="Footer Placeholder 4"/>
          <p:cNvSpPr>
            <a:spLocks noGrp="1"/>
          </p:cNvSpPr>
          <p:nvPr>
            <p:ph type="ftr" sz="quarter" idx="11"/>
          </p:nvPr>
        </p:nvSpPr>
        <p:spPr/>
        <p:txBody>
          <a:bodyPr/>
          <a:lstStyle>
            <a:lvl1pPr>
              <a:defRPr/>
            </a:lvl1pPr>
          </a:lstStyle>
          <a:p>
            <a:pPr>
              <a:defRPr/>
            </a:pPr>
            <a:endParaRPr lang="zh-TW" altLang="en-US"/>
          </a:p>
        </p:txBody>
      </p:sp>
      <p:sp>
        <p:nvSpPr>
          <p:cNvPr id="5" name="Slide Number Placeholder 5"/>
          <p:cNvSpPr>
            <a:spLocks noGrp="1"/>
          </p:cNvSpPr>
          <p:nvPr>
            <p:ph type="sldNum" sz="quarter" idx="12"/>
          </p:nvPr>
        </p:nvSpPr>
        <p:spPr/>
        <p:txBody>
          <a:bodyPr/>
          <a:lstStyle>
            <a:lvl1pPr>
              <a:defRPr/>
            </a:lvl1pPr>
          </a:lstStyle>
          <a:p>
            <a:pPr>
              <a:defRPr/>
            </a:pPr>
            <a:fld id="{7322DE48-CCB7-481F-A475-D912B83F505D}" type="slidenum">
              <a:rPr lang="zh-TW" altLang="en-US"/>
              <a:pPr>
                <a:defRPr/>
              </a:pPr>
              <a:t>‹#›</a:t>
            </a:fld>
            <a:endParaRPr lang="zh-TW"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FD5CE89-B9A6-454A-82BA-B9876646F8D6}" type="datetime1">
              <a:rPr lang="zh-TW" altLang="en-US"/>
              <a:pPr>
                <a:defRPr/>
              </a:pPr>
              <a:t>2013/7/22</a:t>
            </a:fld>
            <a:endParaRPr lang="zh-TW" altLang="en-US"/>
          </a:p>
        </p:txBody>
      </p:sp>
      <p:sp>
        <p:nvSpPr>
          <p:cNvPr id="3" name="Footer Placeholder 4"/>
          <p:cNvSpPr>
            <a:spLocks noGrp="1"/>
          </p:cNvSpPr>
          <p:nvPr>
            <p:ph type="ftr" sz="quarter" idx="11"/>
          </p:nvPr>
        </p:nvSpPr>
        <p:spPr/>
        <p:txBody>
          <a:bodyPr/>
          <a:lstStyle>
            <a:lvl1pPr>
              <a:defRPr/>
            </a:lvl1pPr>
          </a:lstStyle>
          <a:p>
            <a:pPr>
              <a:defRPr/>
            </a:pPr>
            <a:endParaRPr lang="zh-TW" altLang="en-US"/>
          </a:p>
        </p:txBody>
      </p:sp>
      <p:sp>
        <p:nvSpPr>
          <p:cNvPr id="4" name="Slide Number Placeholder 5"/>
          <p:cNvSpPr>
            <a:spLocks noGrp="1"/>
          </p:cNvSpPr>
          <p:nvPr>
            <p:ph type="sldNum" sz="quarter" idx="12"/>
          </p:nvPr>
        </p:nvSpPr>
        <p:spPr/>
        <p:txBody>
          <a:bodyPr/>
          <a:lstStyle>
            <a:lvl1pPr>
              <a:defRPr/>
            </a:lvl1pPr>
          </a:lstStyle>
          <a:p>
            <a:pPr>
              <a:defRPr/>
            </a:pPr>
            <a:fld id="{EB71062A-A2C2-47E7-8D0D-9D52F97242D0}" type="slidenum">
              <a:rPr lang="zh-TW" altLang="en-US"/>
              <a:pPr>
                <a:defRPr/>
              </a:pPr>
              <a:t>‹#›</a:t>
            </a:fld>
            <a:endParaRPr lang="zh-TW"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009442" y="334566"/>
            <a:ext cx="2660650" cy="889396"/>
          </a:xfrm>
        </p:spPr>
        <p:txBody>
          <a:bodyPr anchor="b"/>
          <a:lstStyle>
            <a:lvl1pPr algn="l">
              <a:defRPr sz="2400" b="0"/>
            </a:lvl1pPr>
          </a:lstStyle>
          <a:p>
            <a:r>
              <a:rPr lang="zh-TW" altLang="en-US" smtClean="0"/>
              <a:t>按一下以編輯母片標題樣式</a:t>
            </a:r>
            <a:endParaRPr lang="en-US"/>
          </a:p>
        </p:txBody>
      </p:sp>
      <p:sp>
        <p:nvSpPr>
          <p:cNvPr id="3" name="Content Placeholder 2"/>
          <p:cNvSpPr>
            <a:spLocks noGrp="1"/>
          </p:cNvSpPr>
          <p:nvPr>
            <p:ph idx="1"/>
          </p:nvPr>
        </p:nvSpPr>
        <p:spPr>
          <a:xfrm>
            <a:off x="3852655" y="334566"/>
            <a:ext cx="4279869" cy="406122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Text Placeholder 3"/>
          <p:cNvSpPr>
            <a:spLocks noGrp="1"/>
          </p:cNvSpPr>
          <p:nvPr>
            <p:ph type="body" sz="half" idx="2"/>
          </p:nvPr>
        </p:nvSpPr>
        <p:spPr>
          <a:xfrm>
            <a:off x="1009442" y="1223962"/>
            <a:ext cx="2660650" cy="3171824"/>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3"/>
          <p:cNvSpPr>
            <a:spLocks noGrp="1"/>
          </p:cNvSpPr>
          <p:nvPr>
            <p:ph type="dt" sz="half" idx="10"/>
          </p:nvPr>
        </p:nvSpPr>
        <p:spPr/>
        <p:txBody>
          <a:bodyPr/>
          <a:lstStyle>
            <a:lvl1pPr>
              <a:defRPr/>
            </a:lvl1pPr>
          </a:lstStyle>
          <a:p>
            <a:pPr>
              <a:defRPr/>
            </a:pPr>
            <a:fld id="{C0DAFDA4-1B8D-4712-ADC0-049D15F031E1}" type="datetime1">
              <a:rPr lang="zh-TW" altLang="en-US"/>
              <a:pPr>
                <a:defRPr/>
              </a:pPr>
              <a:t>2013/7/22</a:t>
            </a:fld>
            <a:endParaRPr lang="zh-TW" altLang="en-US"/>
          </a:p>
        </p:txBody>
      </p:sp>
      <p:sp>
        <p:nvSpPr>
          <p:cNvPr id="6" name="Footer Placeholder 4"/>
          <p:cNvSpPr>
            <a:spLocks noGrp="1"/>
          </p:cNvSpPr>
          <p:nvPr>
            <p:ph type="ftr" sz="quarter" idx="11"/>
          </p:nvPr>
        </p:nvSpPr>
        <p:spPr/>
        <p:txBody>
          <a:bodyPr/>
          <a:lstStyle>
            <a:lvl1pPr>
              <a:defRPr/>
            </a:lvl1pPr>
          </a:lstStyle>
          <a:p>
            <a:pPr>
              <a:defRPr/>
            </a:pPr>
            <a:endParaRPr lang="zh-TW" altLang="en-US"/>
          </a:p>
        </p:txBody>
      </p:sp>
      <p:sp>
        <p:nvSpPr>
          <p:cNvPr id="7" name="Slide Number Placeholder 5"/>
          <p:cNvSpPr>
            <a:spLocks noGrp="1"/>
          </p:cNvSpPr>
          <p:nvPr>
            <p:ph type="sldNum" sz="quarter" idx="12"/>
          </p:nvPr>
        </p:nvSpPr>
        <p:spPr/>
        <p:txBody>
          <a:bodyPr/>
          <a:lstStyle>
            <a:lvl1pPr>
              <a:defRPr/>
            </a:lvl1pPr>
          </a:lstStyle>
          <a:p>
            <a:pPr>
              <a:defRPr/>
            </a:pPr>
            <a:fld id="{660155B5-EBFE-44C5-B00C-96F5DDE33537}" type="slidenum">
              <a:rPr lang="zh-TW" altLang="en-US"/>
              <a:pPr>
                <a:defRPr/>
              </a:pPr>
              <a:t>‹#›</a:t>
            </a:fld>
            <a:endParaRPr lang="zh-TW"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含標題的圖片">
    <p:spTree>
      <p:nvGrpSpPr>
        <p:cNvPr id="1" name=""/>
        <p:cNvGrpSpPr/>
        <p:nvPr/>
      </p:nvGrpSpPr>
      <p:grpSpPr>
        <a:xfrm>
          <a:off x="0" y="0"/>
          <a:ext cx="0" cy="0"/>
          <a:chOff x="0" y="0"/>
          <a:chExt cx="0" cy="0"/>
        </a:xfrm>
      </p:grpSpPr>
      <p:sp>
        <p:nvSpPr>
          <p:cNvPr id="5" name="Oval 31"/>
          <p:cNvSpPr/>
          <p:nvPr/>
        </p:nvSpPr>
        <p:spPr>
          <a:xfrm>
            <a:off x="5479248" y="1077646"/>
            <a:ext cx="1086653" cy="814990"/>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6" name="Oval 32"/>
          <p:cNvSpPr/>
          <p:nvPr/>
        </p:nvSpPr>
        <p:spPr>
          <a:xfrm>
            <a:off x="5650542" y="1058844"/>
            <a:ext cx="830365" cy="622774"/>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7" name="Oval 28"/>
          <p:cNvSpPr/>
          <p:nvPr/>
        </p:nvSpPr>
        <p:spPr>
          <a:xfrm>
            <a:off x="5256184" y="1420841"/>
            <a:ext cx="602364" cy="45177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8" name="Oval 30"/>
          <p:cNvSpPr/>
          <p:nvPr/>
        </p:nvSpPr>
        <p:spPr>
          <a:xfrm>
            <a:off x="5424145" y="1358485"/>
            <a:ext cx="489588" cy="367191"/>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9" name="Oval 27"/>
          <p:cNvSpPr/>
          <p:nvPr/>
        </p:nvSpPr>
        <p:spPr>
          <a:xfrm>
            <a:off x="4718763" y="1562570"/>
            <a:ext cx="256601" cy="19245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0" name="Oval 29"/>
          <p:cNvSpPr/>
          <p:nvPr/>
        </p:nvSpPr>
        <p:spPr>
          <a:xfrm>
            <a:off x="6132092" y="744807"/>
            <a:ext cx="256601" cy="19245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1" name="Oval 33"/>
          <p:cNvSpPr/>
          <p:nvPr/>
        </p:nvSpPr>
        <p:spPr>
          <a:xfrm>
            <a:off x="5059597" y="1420841"/>
            <a:ext cx="197439" cy="14807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12" name="Oval 34"/>
          <p:cNvSpPr/>
          <p:nvPr/>
        </p:nvSpPr>
        <p:spPr>
          <a:xfrm>
            <a:off x="6148802" y="795445"/>
            <a:ext cx="197439" cy="14807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2" name="Title 1"/>
          <p:cNvSpPr>
            <a:spLocks noGrp="1"/>
          </p:cNvSpPr>
          <p:nvPr>
            <p:ph type="title"/>
          </p:nvPr>
        </p:nvSpPr>
        <p:spPr>
          <a:xfrm>
            <a:off x="1009443" y="1040293"/>
            <a:ext cx="3481387" cy="834941"/>
          </a:xfrm>
        </p:spPr>
        <p:txBody>
          <a:bodyPr anchor="b">
            <a:normAutofit/>
          </a:bodyPr>
          <a:lstStyle>
            <a:lvl1pPr algn="l">
              <a:defRPr sz="2400" b="0"/>
            </a:lvl1pPr>
          </a:lstStyle>
          <a:p>
            <a:r>
              <a:rPr lang="zh-TW" altLang="en-US" smtClean="0"/>
              <a:t>按一下以編輯母片標題樣式</a:t>
            </a:r>
            <a:endParaRPr lang="en-US"/>
          </a:p>
        </p:txBody>
      </p:sp>
      <p:sp>
        <p:nvSpPr>
          <p:cNvPr id="4" name="Text Placeholder 3"/>
          <p:cNvSpPr>
            <a:spLocks noGrp="1"/>
          </p:cNvSpPr>
          <p:nvPr>
            <p:ph type="body" sz="half" idx="2"/>
          </p:nvPr>
        </p:nvSpPr>
        <p:spPr>
          <a:xfrm>
            <a:off x="1009443" y="1875234"/>
            <a:ext cx="3481387" cy="189765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18" name="Picture Placeholder 17"/>
          <p:cNvSpPr>
            <a:spLocks noGrp="1"/>
          </p:cNvSpPr>
          <p:nvPr>
            <p:ph type="pic" sz="quarter" idx="14"/>
          </p:nvPr>
        </p:nvSpPr>
        <p:spPr>
          <a:xfrm>
            <a:off x="4876800" y="1200150"/>
            <a:ext cx="3429000" cy="2571750"/>
          </a:xfrm>
          <a:prstGeom prst="ellipse">
            <a:avLst/>
          </a:prstGeom>
          <a:ln w="76200">
            <a:solidFill>
              <a:schemeClr val="bg2">
                <a:lumMod val="75000"/>
              </a:schemeClr>
            </a:solidFill>
          </a:ln>
        </p:spPr>
        <p:txBody>
          <a:bodyPr rtlCol="0">
            <a:normAutofit/>
          </a:bodyPr>
          <a:lstStyle/>
          <a:p>
            <a:pPr lvl="0"/>
            <a:r>
              <a:rPr lang="zh-TW" altLang="en-US" noProof="0" smtClean="0"/>
              <a:t>按一下圖示以新增圖片</a:t>
            </a:r>
            <a:endParaRPr lang="en-US" noProof="0" dirty="0"/>
          </a:p>
        </p:txBody>
      </p:sp>
      <p:sp>
        <p:nvSpPr>
          <p:cNvPr id="13" name="Date Placeholder 4"/>
          <p:cNvSpPr>
            <a:spLocks noGrp="1"/>
          </p:cNvSpPr>
          <p:nvPr>
            <p:ph type="dt" sz="half" idx="15"/>
          </p:nvPr>
        </p:nvSpPr>
        <p:spPr/>
        <p:txBody>
          <a:bodyPr/>
          <a:lstStyle>
            <a:lvl1pPr>
              <a:defRPr/>
            </a:lvl1pPr>
          </a:lstStyle>
          <a:p>
            <a:pPr>
              <a:defRPr/>
            </a:pPr>
            <a:fld id="{445D4580-8868-4FBC-B54C-A3345AD766C1}" type="datetime1">
              <a:rPr lang="zh-TW" altLang="en-US"/>
              <a:pPr>
                <a:defRPr/>
              </a:pPr>
              <a:t>2013/7/22</a:t>
            </a:fld>
            <a:endParaRPr lang="zh-TW" altLang="en-US"/>
          </a:p>
        </p:txBody>
      </p:sp>
      <p:sp>
        <p:nvSpPr>
          <p:cNvPr id="14" name="Footer Placeholder 5"/>
          <p:cNvSpPr>
            <a:spLocks noGrp="1"/>
          </p:cNvSpPr>
          <p:nvPr>
            <p:ph type="ftr" sz="quarter" idx="16"/>
          </p:nvPr>
        </p:nvSpPr>
        <p:spPr/>
        <p:txBody>
          <a:bodyPr/>
          <a:lstStyle>
            <a:lvl1pPr>
              <a:defRPr/>
            </a:lvl1pPr>
          </a:lstStyle>
          <a:p>
            <a:pPr>
              <a:defRPr/>
            </a:pPr>
            <a:endParaRPr lang="zh-TW" altLang="en-US"/>
          </a:p>
        </p:txBody>
      </p:sp>
      <p:sp>
        <p:nvSpPr>
          <p:cNvPr id="15" name="Slide Number Placeholder 6"/>
          <p:cNvSpPr>
            <a:spLocks noGrp="1"/>
          </p:cNvSpPr>
          <p:nvPr>
            <p:ph type="sldNum" sz="quarter" idx="17"/>
          </p:nvPr>
        </p:nvSpPr>
        <p:spPr/>
        <p:txBody>
          <a:bodyPr/>
          <a:lstStyle>
            <a:lvl1pPr>
              <a:defRPr/>
            </a:lvl1pPr>
          </a:lstStyle>
          <a:p>
            <a:pPr>
              <a:defRPr/>
            </a:pPr>
            <a:fld id="{3EA61CAD-933D-4230-9CB3-6D6A3A3142E3}"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ocw.aca.ntu.edu.tw/ntu-ocw/index.php/ocw/copyright_declaration"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218"/>
          <p:cNvGrpSpPr>
            <a:grpSpLocks/>
          </p:cNvGrpSpPr>
          <p:nvPr/>
        </p:nvGrpSpPr>
        <p:grpSpPr bwMode="auto">
          <a:xfrm>
            <a:off x="6557963" y="49213"/>
            <a:ext cx="2574925" cy="5099050"/>
            <a:chOff x="6558164" y="66319"/>
            <a:chExt cx="2575511" cy="6797067"/>
          </a:xfrm>
        </p:grpSpPr>
        <p:grpSp>
          <p:nvGrpSpPr>
            <p:cNvPr id="1034" name="Group 62"/>
            <p:cNvGrpSpPr>
              <a:grpSpLocks/>
            </p:cNvGrpSpPr>
            <p:nvPr/>
          </p:nvGrpSpPr>
          <p:grpSpPr bwMode="auto">
            <a:xfrm>
              <a:off x="6924386" y="66319"/>
              <a:ext cx="2173634" cy="6673398"/>
              <a:chOff x="6924386" y="66319"/>
              <a:chExt cx="2173634" cy="6673398"/>
            </a:xfrm>
          </p:grpSpPr>
          <p:grpSp>
            <p:nvGrpSpPr>
              <p:cNvPr id="1042" name="Group 44"/>
              <p:cNvGrpSpPr>
                <a:grpSpLocks/>
              </p:cNvGrpSpPr>
              <p:nvPr/>
            </p:nvGrpSpPr>
            <p:grpSpPr bwMode="auto">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a:lstStyle/>
                <a:p>
                  <a:pPr defTabSz="457200" fontAlgn="auto">
                    <a:spcBef>
                      <a:spcPts val="0"/>
                    </a:spcBef>
                    <a:spcAft>
                      <a:spcPts val="0"/>
                    </a:spcAft>
                    <a:defRPr/>
                  </a:pPr>
                  <a:endParaRPr kumimoji="0" lang="en-US" dirty="0">
                    <a:latin typeface="+mn-lt"/>
                    <a:ea typeface="+mn-ea"/>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a:lstStyle/>
                <a:p>
                  <a:pPr fontAlgn="auto">
                    <a:spcBef>
                      <a:spcPts val="0"/>
                    </a:spcBef>
                    <a:spcAft>
                      <a:spcPts val="0"/>
                    </a:spcAft>
                    <a:defRPr/>
                  </a:pPr>
                  <a:endParaRPr kumimoji="0" lang="en-US" dirty="0">
                    <a:latin typeface="+mn-lt"/>
                    <a:ea typeface="+mn-ea"/>
                  </a:endParaRPr>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p:spPr>
              <p:txBody>
                <a:bodyPr/>
                <a:lstStyle/>
                <a:p>
                  <a:pPr fontAlgn="auto">
                    <a:spcBef>
                      <a:spcPts val="0"/>
                    </a:spcBef>
                    <a:spcAft>
                      <a:spcPts val="0"/>
                    </a:spcAft>
                    <a:defRPr/>
                  </a:pPr>
                  <a:endParaRPr kumimoji="0" lang="en-US" dirty="0">
                    <a:latin typeface="+mn-lt"/>
                    <a:ea typeface="+mn-ea"/>
                  </a:endParaRPr>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a:lstStyle/>
                <a:p>
                  <a:pPr fontAlgn="auto">
                    <a:spcBef>
                      <a:spcPts val="0"/>
                    </a:spcBef>
                    <a:spcAft>
                      <a:spcPts val="0"/>
                    </a:spcAft>
                    <a:defRPr/>
                  </a:pPr>
                  <a:endParaRPr kumimoji="0" lang="en-US" dirty="0">
                    <a:latin typeface="+mn-lt"/>
                    <a:ea typeface="+mn-ea"/>
                  </a:endParaRPr>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p:spPr>
              <p:txBody>
                <a:bodyPr/>
                <a:lstStyle/>
                <a:p>
                  <a:pPr fontAlgn="auto">
                    <a:spcBef>
                      <a:spcPts val="0"/>
                    </a:spcBef>
                    <a:spcAft>
                      <a:spcPts val="0"/>
                    </a:spcAft>
                    <a:defRPr/>
                  </a:pPr>
                  <a:endParaRPr kumimoji="0" lang="en-US" dirty="0">
                    <a:latin typeface="+mn-lt"/>
                    <a:ea typeface="+mn-ea"/>
                  </a:endParaRPr>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p:spPr>
              <p:txBody>
                <a:bodyPr/>
                <a:lstStyle/>
                <a:p>
                  <a:pPr fontAlgn="auto">
                    <a:spcBef>
                      <a:spcPts val="0"/>
                    </a:spcBef>
                    <a:spcAft>
                      <a:spcPts val="0"/>
                    </a:spcAft>
                    <a:defRPr/>
                  </a:pPr>
                  <a:endParaRPr kumimoji="0" lang="en-US" dirty="0">
                    <a:latin typeface="+mn-lt"/>
                    <a:ea typeface="+mn-ea"/>
                  </a:endParaRPr>
                </a:p>
              </p:txBody>
            </p:sp>
          </p:grpSp>
          <p:grpSp>
            <p:nvGrpSpPr>
              <p:cNvPr id="1043" name="Group 50"/>
              <p:cNvGrpSpPr>
                <a:grpSpLocks/>
              </p:cNvGrpSpPr>
              <p:nvPr/>
            </p:nvGrpSpPr>
            <p:grpSpPr bwMode="auto">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a:lstStyle/>
                <a:p>
                  <a:pPr defTabSz="457200" fontAlgn="auto">
                    <a:spcBef>
                      <a:spcPts val="0"/>
                    </a:spcBef>
                    <a:spcAft>
                      <a:spcPts val="0"/>
                    </a:spcAft>
                    <a:defRPr/>
                  </a:pPr>
                  <a:endParaRPr kumimoji="0" lang="en-US" dirty="0">
                    <a:latin typeface="+mn-lt"/>
                    <a:ea typeface="+mn-ea"/>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a:lstStyle/>
                <a:p>
                  <a:pPr defTabSz="457200" fontAlgn="auto">
                    <a:spcBef>
                      <a:spcPts val="0"/>
                    </a:spcBef>
                    <a:spcAft>
                      <a:spcPts val="0"/>
                    </a:spcAft>
                    <a:defRPr/>
                  </a:pPr>
                  <a:endParaRPr kumimoji="0" lang="en-US" dirty="0">
                    <a:latin typeface="+mn-lt"/>
                    <a:ea typeface="+mn-ea"/>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a:lstStyle/>
                <a:p>
                  <a:pPr fontAlgn="auto">
                    <a:spcBef>
                      <a:spcPts val="0"/>
                    </a:spcBef>
                    <a:spcAft>
                      <a:spcPts val="0"/>
                    </a:spcAft>
                    <a:defRPr/>
                  </a:pPr>
                  <a:endParaRPr kumimoji="0" lang="en-US" dirty="0">
                    <a:latin typeface="+mn-lt"/>
                    <a:ea typeface="+mn-ea"/>
                  </a:endParaRPr>
                </a:p>
              </p:txBody>
            </p:sp>
            <p:sp>
              <p:nvSpPr>
                <p:cNvPr id="28" name="Freeform 53"/>
                <p:cNvSpPr>
                  <a:spLocks noChangeAspect="1"/>
                </p:cNvSpPr>
                <p:nvPr/>
              </p:nvSpPr>
              <p:spPr bwMode="auto">
                <a:xfrm rot="1160251">
                  <a:off x="8325453" y="3308257"/>
                  <a:ext cx="492237" cy="562895"/>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p:spPr>
              <p:txBody>
                <a:bodyPr/>
                <a:lstStyle/>
                <a:p>
                  <a:pPr defTabSz="457200" fontAlgn="auto">
                    <a:spcBef>
                      <a:spcPts val="0"/>
                    </a:spcBef>
                    <a:spcAft>
                      <a:spcPts val="0"/>
                    </a:spcAft>
                    <a:defRPr/>
                  </a:pPr>
                  <a:endParaRPr kumimoji="0" lang="en-US" dirty="0">
                    <a:latin typeface="+mn-lt"/>
                    <a:ea typeface="+mn-ea"/>
                  </a:endParaRPr>
                </a:p>
              </p:txBody>
            </p:sp>
            <p:sp>
              <p:nvSpPr>
                <p:cNvPr id="30" name="Freeform 53"/>
                <p:cNvSpPr>
                  <a:spLocks noChangeAspect="1"/>
                </p:cNvSpPr>
                <p:nvPr/>
              </p:nvSpPr>
              <p:spPr bwMode="auto">
                <a:xfrm rot="20991253">
                  <a:off x="8714480" y="887384"/>
                  <a:ext cx="384263" cy="440159"/>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p:spPr>
              <p:txBody>
                <a:bodyPr/>
                <a:lstStyle/>
                <a:p>
                  <a:pPr defTabSz="457200" fontAlgn="auto">
                    <a:spcBef>
                      <a:spcPts val="0"/>
                    </a:spcBef>
                    <a:spcAft>
                      <a:spcPts val="0"/>
                    </a:spcAft>
                    <a:defRPr/>
                  </a:pPr>
                  <a:endParaRPr kumimoji="0" lang="en-US" dirty="0">
                    <a:latin typeface="+mn-lt"/>
                    <a:ea typeface="+mn-ea"/>
                  </a:endParaRPr>
                </a:p>
              </p:txBody>
            </p:sp>
          </p:grpSp>
          <p:grpSp>
            <p:nvGrpSpPr>
              <p:cNvPr id="1044" name="Group 56"/>
              <p:cNvGrpSpPr>
                <a:grpSpLocks/>
              </p:cNvGrpSpPr>
              <p:nvPr/>
            </p:nvGrpSpPr>
            <p:grpSpPr bwMode="auto">
              <a:xfrm>
                <a:off x="7564131" y="154734"/>
                <a:ext cx="1470366" cy="5948886"/>
                <a:chOff x="7564131" y="154734"/>
                <a:chExt cx="1470366" cy="5948886"/>
              </a:xfrm>
            </p:grpSpPr>
            <p:sp>
              <p:nvSpPr>
                <p:cNvPr id="227" name="Freeform 69"/>
                <p:cNvSpPr>
                  <a:spLocks noChangeAspect="1" noEditPoints="1"/>
                </p:cNvSpPr>
                <p:nvPr/>
              </p:nvSpPr>
              <p:spPr bwMode="auto">
                <a:xfrm rot="474405">
                  <a:off x="8003118" y="4920761"/>
                  <a:ext cx="1032110" cy="1182926"/>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p:spPr>
              <p:txBody>
                <a:bodyPr/>
                <a:lstStyle/>
                <a:p>
                  <a:pPr fontAlgn="auto">
                    <a:spcBef>
                      <a:spcPts val="0"/>
                    </a:spcBef>
                    <a:spcAft>
                      <a:spcPts val="0"/>
                    </a:spcAft>
                    <a:defRPr/>
                  </a:pPr>
                  <a:endParaRPr kumimoji="0" lang="en-US" dirty="0">
                    <a:latin typeface="+mn-lt"/>
                    <a:ea typeface="+mn-ea"/>
                  </a:endParaRPr>
                </a:p>
              </p:txBody>
            </p:sp>
            <p:sp>
              <p:nvSpPr>
                <p:cNvPr id="228" name="Freeform 73"/>
                <p:cNvSpPr>
                  <a:spLocks noChangeAspect="1" noEditPoints="1"/>
                </p:cNvSpPr>
                <p:nvPr/>
              </p:nvSpPr>
              <p:spPr bwMode="auto">
                <a:xfrm rot="20414437">
                  <a:off x="7564868" y="155197"/>
                  <a:ext cx="722477" cy="825298"/>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p:spPr>
              <p:txBody>
                <a:bodyPr/>
                <a:lstStyle/>
                <a:p>
                  <a:pPr fontAlgn="auto">
                    <a:spcBef>
                      <a:spcPts val="0"/>
                    </a:spcBef>
                    <a:spcAft>
                      <a:spcPts val="0"/>
                    </a:spcAft>
                    <a:defRPr/>
                  </a:pPr>
                  <a:endParaRPr kumimoji="0" lang="en-US" dirty="0">
                    <a:latin typeface="+mn-lt"/>
                    <a:ea typeface="+mn-ea"/>
                  </a:endParaRPr>
                </a:p>
              </p:txBody>
            </p:sp>
            <p:sp>
              <p:nvSpPr>
                <p:cNvPr id="229" name="Freeform 77"/>
                <p:cNvSpPr>
                  <a:spLocks noChangeAspect="1" noEditPoints="1"/>
                </p:cNvSpPr>
                <p:nvPr/>
              </p:nvSpPr>
              <p:spPr bwMode="auto">
                <a:xfrm rot="20957513">
                  <a:off x="7869738" y="3830944"/>
                  <a:ext cx="639908" cy="730072"/>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a:lstStyle/>
                <a:p>
                  <a:pPr fontAlgn="auto">
                    <a:spcBef>
                      <a:spcPts val="0"/>
                    </a:spcBef>
                    <a:spcAft>
                      <a:spcPts val="0"/>
                    </a:spcAft>
                    <a:defRPr/>
                  </a:pPr>
                  <a:endParaRPr kumimoji="0" lang="en-US" dirty="0">
                    <a:latin typeface="+mn-lt"/>
                    <a:ea typeface="+mn-ea"/>
                  </a:endParaRPr>
                </a:p>
              </p:txBody>
            </p:sp>
            <p:sp>
              <p:nvSpPr>
                <p:cNvPr id="230" name="Freeform 81"/>
                <p:cNvSpPr>
                  <a:spLocks noChangeAspect="1" noEditPoints="1"/>
                </p:cNvSpPr>
                <p:nvPr/>
              </p:nvSpPr>
              <p:spPr bwMode="auto">
                <a:xfrm rot="924218">
                  <a:off x="8028524" y="1799443"/>
                  <a:ext cx="765349" cy="869737"/>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p:spPr>
              <p:txBody>
                <a:bodyPr/>
                <a:lstStyle/>
                <a:p>
                  <a:pPr fontAlgn="auto">
                    <a:spcBef>
                      <a:spcPts val="0"/>
                    </a:spcBef>
                    <a:spcAft>
                      <a:spcPts val="0"/>
                    </a:spcAft>
                    <a:defRPr/>
                  </a:pPr>
                  <a:endParaRPr kumimoji="0" lang="en-US" dirty="0">
                    <a:latin typeface="+mn-lt"/>
                    <a:ea typeface="+mn-ea"/>
                  </a:endParaRPr>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a:lstStyle/>
            <a:p>
              <a:pPr defTabSz="457200" fontAlgn="auto">
                <a:spcBef>
                  <a:spcPts val="0"/>
                </a:spcBef>
                <a:spcAft>
                  <a:spcPts val="0"/>
                </a:spcAft>
                <a:defRPr/>
              </a:pPr>
              <a:endParaRPr kumimoji="0" lang="en-US" dirty="0">
                <a:latin typeface="+mn-lt"/>
                <a:ea typeface="+mn-ea"/>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a:lstStyle/>
            <a:p>
              <a:pPr fontAlgn="auto">
                <a:spcBef>
                  <a:spcPts val="0"/>
                </a:spcBef>
                <a:spcAft>
                  <a:spcPts val="0"/>
                </a:spcAft>
                <a:defRPr/>
              </a:pPr>
              <a:endParaRPr kumimoji="0" lang="en-US" dirty="0">
                <a:latin typeface="+mn-lt"/>
                <a:ea typeface="+mn-ea"/>
              </a:endParaRPr>
            </a:p>
          </p:txBody>
        </p:sp>
        <p:sp>
          <p:nvSpPr>
            <p:cNvPr id="223" name="Freeform 16"/>
            <p:cNvSpPr>
              <a:spLocks noChangeAspect="1"/>
            </p:cNvSpPr>
            <p:nvPr/>
          </p:nvSpPr>
          <p:spPr bwMode="auto">
            <a:xfrm>
              <a:off x="8126971" y="6306838"/>
              <a:ext cx="976534" cy="550198"/>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p:spPr>
          <p:txBody>
            <a:bodyPr/>
            <a:lstStyle/>
            <a:p>
              <a:pPr fontAlgn="auto">
                <a:spcBef>
                  <a:spcPts val="0"/>
                </a:spcBef>
                <a:spcAft>
                  <a:spcPts val="0"/>
                </a:spcAft>
                <a:defRPr/>
              </a:pPr>
              <a:endParaRPr kumimoji="0" lang="en-US" dirty="0">
                <a:latin typeface="+mn-lt"/>
                <a:ea typeface="+mn-ea"/>
              </a:endParaRPr>
            </a:p>
          </p:txBody>
        </p:sp>
      </p:grpSp>
      <p:sp>
        <p:nvSpPr>
          <p:cNvPr id="1027" name="Title Placeholder 1"/>
          <p:cNvSpPr>
            <a:spLocks noGrp="1"/>
          </p:cNvSpPr>
          <p:nvPr>
            <p:ph type="title"/>
          </p:nvPr>
        </p:nvSpPr>
        <p:spPr bwMode="auto">
          <a:xfrm>
            <a:off x="1009650" y="506413"/>
            <a:ext cx="7124700" cy="693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endParaRPr lang="en-US" smtClean="0"/>
          </a:p>
        </p:txBody>
      </p:sp>
      <p:sp>
        <p:nvSpPr>
          <p:cNvPr id="1028" name="Text Placeholder 2"/>
          <p:cNvSpPr>
            <a:spLocks noGrp="1"/>
          </p:cNvSpPr>
          <p:nvPr>
            <p:ph type="body" idx="1"/>
          </p:nvPr>
        </p:nvSpPr>
        <p:spPr bwMode="auto">
          <a:xfrm>
            <a:off x="1009650" y="1355725"/>
            <a:ext cx="7124700" cy="30384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4" name="Date Placeholder 3"/>
          <p:cNvSpPr>
            <a:spLocks noGrp="1"/>
          </p:cNvSpPr>
          <p:nvPr>
            <p:ph type="dt" sz="half" idx="2"/>
          </p:nvPr>
        </p:nvSpPr>
        <p:spPr>
          <a:xfrm>
            <a:off x="6437313" y="4464050"/>
            <a:ext cx="2133600" cy="273050"/>
          </a:xfrm>
          <a:prstGeom prst="rect">
            <a:avLst/>
          </a:prstGeom>
        </p:spPr>
        <p:txBody>
          <a:bodyPr vert="horz" lIns="91440" tIns="45720" rIns="91440" bIns="45720" rtlCol="0" anchor="b"/>
          <a:lstStyle>
            <a:lvl1pPr algn="r" fontAlgn="auto">
              <a:spcBef>
                <a:spcPts val="0"/>
              </a:spcBef>
              <a:spcAft>
                <a:spcPts val="0"/>
              </a:spcAft>
              <a:defRPr kumimoji="0" sz="900">
                <a:solidFill>
                  <a:schemeClr val="tx1">
                    <a:tint val="75000"/>
                  </a:schemeClr>
                </a:solidFill>
                <a:latin typeface="+mn-lt"/>
                <a:ea typeface="+mn-ea"/>
              </a:defRPr>
            </a:lvl1pPr>
          </a:lstStyle>
          <a:p>
            <a:pPr>
              <a:defRPr/>
            </a:pPr>
            <a:fld id="{DCD3D20C-DDD4-4E2D-89C1-5475D0991CBF}" type="datetime1">
              <a:rPr lang="zh-TW" altLang="en-US"/>
              <a:pPr>
                <a:defRPr/>
              </a:pPr>
              <a:t>2013/7/22</a:t>
            </a:fld>
            <a:endParaRPr lang="zh-TW" altLang="en-US"/>
          </a:p>
        </p:txBody>
      </p:sp>
      <p:sp>
        <p:nvSpPr>
          <p:cNvPr id="5" name="Footer Placeholder 4"/>
          <p:cNvSpPr>
            <a:spLocks noGrp="1"/>
          </p:cNvSpPr>
          <p:nvPr>
            <p:ph type="ftr" sz="quarter" idx="3"/>
          </p:nvPr>
        </p:nvSpPr>
        <p:spPr>
          <a:xfrm>
            <a:off x="1181100" y="4464050"/>
            <a:ext cx="5256213" cy="273050"/>
          </a:xfrm>
          <a:prstGeom prst="rect">
            <a:avLst/>
          </a:prstGeom>
        </p:spPr>
        <p:txBody>
          <a:bodyPr vert="horz" lIns="91440" tIns="45720" rIns="91440" bIns="45720" rtlCol="0" anchor="b"/>
          <a:lstStyle>
            <a:lvl1pPr algn="l" fontAlgn="auto">
              <a:spcBef>
                <a:spcPts val="0"/>
              </a:spcBef>
              <a:spcAft>
                <a:spcPts val="0"/>
              </a:spcAft>
              <a:defRPr kumimoji="0" sz="900">
                <a:solidFill>
                  <a:schemeClr val="tx1">
                    <a:tint val="75000"/>
                  </a:schemeClr>
                </a:solidFill>
                <a:latin typeface="+mn-lt"/>
                <a:ea typeface="+mn-ea"/>
              </a:defRPr>
            </a:lvl1pPr>
          </a:lstStyle>
          <a:p>
            <a:pPr>
              <a:defRPr/>
            </a:pPr>
            <a:endParaRPr lang="zh-TW" altLang="en-US"/>
          </a:p>
        </p:txBody>
      </p:sp>
      <p:sp>
        <p:nvSpPr>
          <p:cNvPr id="6" name="Slide Number Placeholder 5"/>
          <p:cNvSpPr>
            <a:spLocks noGrp="1"/>
          </p:cNvSpPr>
          <p:nvPr>
            <p:ph type="sldNum" sz="quarter" idx="4"/>
          </p:nvPr>
        </p:nvSpPr>
        <p:spPr>
          <a:xfrm>
            <a:off x="573088" y="4464050"/>
            <a:ext cx="608012" cy="273050"/>
          </a:xfrm>
          <a:prstGeom prst="rect">
            <a:avLst/>
          </a:prstGeom>
        </p:spPr>
        <p:txBody>
          <a:bodyPr vert="horz" lIns="91440" tIns="45720" rIns="91440" bIns="45720" rtlCol="0" anchor="b"/>
          <a:lstStyle>
            <a:lvl1pPr algn="l" fontAlgn="auto">
              <a:spcBef>
                <a:spcPts val="0"/>
              </a:spcBef>
              <a:spcAft>
                <a:spcPts val="0"/>
              </a:spcAft>
              <a:defRPr kumimoji="0" sz="1800">
                <a:solidFill>
                  <a:schemeClr val="tx1">
                    <a:tint val="75000"/>
                  </a:schemeClr>
                </a:solidFill>
                <a:latin typeface="Times New Roman" pitchFamily="18" charset="0"/>
                <a:ea typeface="+mn-ea"/>
                <a:cs typeface="Times New Roman" pitchFamily="18" charset="0"/>
              </a:defRPr>
            </a:lvl1pPr>
          </a:lstStyle>
          <a:p>
            <a:pPr>
              <a:defRPr/>
            </a:pPr>
            <a:fld id="{409D5F60-39F9-4E25-BCA4-E7C6D80BDC0C}" type="slidenum">
              <a:rPr lang="zh-TW" altLang="en-US"/>
              <a:pPr>
                <a:defRPr/>
              </a:pPr>
              <a:t>‹#›</a:t>
            </a:fld>
            <a:endParaRPr lang="zh-TW" altLang="en-US" dirty="0"/>
          </a:p>
        </p:txBody>
      </p:sp>
      <p:pic>
        <p:nvPicPr>
          <p:cNvPr id="1032" name="Picture 2" descr="D:\CTLD\Logo及片頭尾\logo白字透明.png"/>
          <p:cNvPicPr>
            <a:picLocks noChangeAspect="1" noChangeArrowheads="1"/>
          </p:cNvPicPr>
          <p:nvPr userDrawn="1"/>
        </p:nvPicPr>
        <p:blipFill>
          <a:blip r:embed="rId13" cstate="print"/>
          <a:srcRect/>
          <a:stretch>
            <a:fillRect/>
          </a:stretch>
        </p:blipFill>
        <p:spPr bwMode="auto">
          <a:xfrm>
            <a:off x="6300788" y="4227513"/>
            <a:ext cx="1803400" cy="530225"/>
          </a:xfrm>
          <a:prstGeom prst="rect">
            <a:avLst/>
          </a:prstGeom>
          <a:noFill/>
          <a:ln w="9525">
            <a:noFill/>
            <a:miter lim="800000"/>
            <a:headEnd/>
            <a:tailEnd/>
          </a:ln>
        </p:spPr>
      </p:pic>
      <p:pic>
        <p:nvPicPr>
          <p:cNvPr id="1033" name="Picture 1" descr="圖片1">
            <a:hlinkClick r:id="rId14"/>
          </p:cNvPr>
          <p:cNvPicPr>
            <a:picLocks noChangeAspect="1" noChangeArrowheads="1"/>
          </p:cNvPicPr>
          <p:nvPr userDrawn="1"/>
        </p:nvPicPr>
        <p:blipFill>
          <a:blip r:embed="rId15" cstate="print"/>
          <a:srcRect/>
          <a:stretch>
            <a:fillRect/>
          </a:stretch>
        </p:blipFill>
        <p:spPr bwMode="auto">
          <a:xfrm>
            <a:off x="0" y="4895850"/>
            <a:ext cx="279400" cy="242888"/>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9" r:id="rId9"/>
    <p:sldLayoutId id="2147483717" r:id="rId10"/>
    <p:sldLayoutId id="2147483718" r:id="rId11"/>
  </p:sldLayoutIdLst>
  <p:timing>
    <p:tnLst>
      <p:par>
        <p:cTn id="1" dur="indefinite" restart="never" nodeType="tmRoot"/>
      </p:par>
    </p:tnLst>
  </p:timing>
  <p:hf hdr="0" ftr="0" dt="0"/>
  <p:txStyles>
    <p:titleStyle>
      <a:lvl1pPr algn="l" defTabSz="457200" rtl="0" eaLnBrk="0" fontAlgn="base" hangingPunct="0">
        <a:spcBef>
          <a:spcPct val="0"/>
        </a:spcBef>
        <a:spcAft>
          <a:spcPct val="0"/>
        </a:spcAft>
        <a:defRPr sz="3200" kern="1200">
          <a:solidFill>
            <a:schemeClr val="tx1"/>
          </a:solidFill>
          <a:latin typeface="+mj-lt"/>
          <a:ea typeface="+mj-ea"/>
          <a:cs typeface="Trebuchet MS"/>
        </a:defRPr>
      </a:lvl1pPr>
      <a:lvl2pPr algn="l" defTabSz="457200" rtl="0" eaLnBrk="0" fontAlgn="base" hangingPunct="0">
        <a:spcBef>
          <a:spcPct val="0"/>
        </a:spcBef>
        <a:spcAft>
          <a:spcPct val="0"/>
        </a:spcAft>
        <a:defRPr sz="3200">
          <a:solidFill>
            <a:schemeClr val="tx1"/>
          </a:solidFill>
          <a:latin typeface="Verdana" pitchFamily="34" charset="0"/>
          <a:ea typeface="微軟正黑體" pitchFamily="34" charset="-120"/>
          <a:cs typeface="Trebuchet MS" pitchFamily="34" charset="0"/>
        </a:defRPr>
      </a:lvl2pPr>
      <a:lvl3pPr algn="l" defTabSz="457200" rtl="0" eaLnBrk="0" fontAlgn="base" hangingPunct="0">
        <a:spcBef>
          <a:spcPct val="0"/>
        </a:spcBef>
        <a:spcAft>
          <a:spcPct val="0"/>
        </a:spcAft>
        <a:defRPr sz="3200">
          <a:solidFill>
            <a:schemeClr val="tx1"/>
          </a:solidFill>
          <a:latin typeface="Verdana" pitchFamily="34" charset="0"/>
          <a:ea typeface="微軟正黑體" pitchFamily="34" charset="-120"/>
          <a:cs typeface="Trebuchet MS" pitchFamily="34" charset="0"/>
        </a:defRPr>
      </a:lvl3pPr>
      <a:lvl4pPr algn="l" defTabSz="457200" rtl="0" eaLnBrk="0" fontAlgn="base" hangingPunct="0">
        <a:spcBef>
          <a:spcPct val="0"/>
        </a:spcBef>
        <a:spcAft>
          <a:spcPct val="0"/>
        </a:spcAft>
        <a:defRPr sz="3200">
          <a:solidFill>
            <a:schemeClr val="tx1"/>
          </a:solidFill>
          <a:latin typeface="Verdana" pitchFamily="34" charset="0"/>
          <a:ea typeface="微軟正黑體" pitchFamily="34" charset="-120"/>
          <a:cs typeface="Trebuchet MS" pitchFamily="34" charset="0"/>
        </a:defRPr>
      </a:lvl4pPr>
      <a:lvl5pPr algn="l" defTabSz="457200" rtl="0" eaLnBrk="0" fontAlgn="base" hangingPunct="0">
        <a:spcBef>
          <a:spcPct val="0"/>
        </a:spcBef>
        <a:spcAft>
          <a:spcPct val="0"/>
        </a:spcAft>
        <a:defRPr sz="3200">
          <a:solidFill>
            <a:schemeClr val="tx1"/>
          </a:solidFill>
          <a:latin typeface="Verdana" pitchFamily="34" charset="0"/>
          <a:ea typeface="微軟正黑體" pitchFamily="34" charset="-120"/>
          <a:cs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ct val="20000"/>
        </a:spcBef>
        <a:spcAft>
          <a:spcPts val="600"/>
        </a:spcAft>
        <a:buClr>
          <a:schemeClr val="tx2"/>
        </a:buClr>
        <a:buFont typeface="Wingdings 2" pitchFamily="18" charset="2"/>
        <a:buChar char=""/>
        <a:defRPr kern="1200">
          <a:solidFill>
            <a:schemeClr val="tx1"/>
          </a:solidFill>
          <a:latin typeface="+mn-lt"/>
          <a:ea typeface="+mn-ea"/>
          <a:cs typeface="+mn-cs"/>
        </a:defRPr>
      </a:lvl1pPr>
      <a:lvl2pPr marL="742950" indent="-285750" algn="l" defTabSz="457200" rtl="0" eaLnBrk="0" fontAlgn="base" hangingPunct="0">
        <a:spcBef>
          <a:spcPct val="20000"/>
        </a:spcBef>
        <a:spcAft>
          <a:spcPts val="600"/>
        </a:spcAft>
        <a:buClr>
          <a:schemeClr val="tx2"/>
        </a:buClr>
        <a:buFont typeface="Wingdings 2" pitchFamily="18" charset="2"/>
        <a:buChar char=""/>
        <a:defRPr sz="1600" kern="1200">
          <a:solidFill>
            <a:schemeClr val="tx1"/>
          </a:solidFill>
          <a:latin typeface="+mn-lt"/>
          <a:ea typeface="+mn-ea"/>
          <a:cs typeface="+mn-cs"/>
        </a:defRPr>
      </a:lvl2pPr>
      <a:lvl3pPr marL="1143000" indent="-228600" algn="l" defTabSz="457200" rtl="0" eaLnBrk="0" fontAlgn="base" hangingPunct="0">
        <a:spcBef>
          <a:spcPct val="20000"/>
        </a:spcBef>
        <a:spcAft>
          <a:spcPts val="600"/>
        </a:spcAft>
        <a:buClr>
          <a:schemeClr val="tx2"/>
        </a:buClr>
        <a:buFont typeface="Wingdings 2" pitchFamily="18" charset="2"/>
        <a:buChar char=""/>
        <a:defRPr sz="1400" kern="1200">
          <a:solidFill>
            <a:schemeClr val="tx1"/>
          </a:solidFill>
          <a:latin typeface="+mn-lt"/>
          <a:ea typeface="+mn-ea"/>
          <a:cs typeface="+mn-cs"/>
        </a:defRPr>
      </a:lvl3pPr>
      <a:lvl4pPr marL="1600200" indent="-228600" algn="l" defTabSz="457200" rtl="0" eaLnBrk="0" fontAlgn="base" hangingPunct="0">
        <a:spcBef>
          <a:spcPct val="20000"/>
        </a:spcBef>
        <a:spcAft>
          <a:spcPts val="600"/>
        </a:spcAft>
        <a:buClr>
          <a:schemeClr val="tx2"/>
        </a:buClr>
        <a:buFont typeface="Wingdings 2" pitchFamily="18" charset="2"/>
        <a:buChar char=""/>
        <a:defRPr sz="1200" kern="1200">
          <a:solidFill>
            <a:schemeClr val="tx1"/>
          </a:solidFill>
          <a:latin typeface="+mn-lt"/>
          <a:ea typeface="+mn-ea"/>
          <a:cs typeface="+mn-cs"/>
        </a:defRPr>
      </a:lvl4pPr>
      <a:lvl5pPr marL="2057400" indent="-228600" algn="l" defTabSz="457200" rtl="0" eaLnBrk="0" fontAlgn="base" hangingPunct="0">
        <a:spcBef>
          <a:spcPct val="20000"/>
        </a:spcBef>
        <a:spcAft>
          <a:spcPts val="600"/>
        </a:spcAft>
        <a:buClr>
          <a:schemeClr val="tx2"/>
        </a:buClr>
        <a:buFont typeface="Wingdings 2" pitchFamily="18"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3.0/tw/deed.zh_TW"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commons.wikimedia.org/wiki/Commons:GNU_Free_Documentation_License_1.2"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ocw.aca.ntu.edu.tw/ntu-ocw/index.php/ocw/copyright_declaratio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creativecommons.org/licenses/by-nc-sa/3.0/tw/deed.zh_TW"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8" Type="http://schemas.openxmlformats.org/officeDocument/2006/relationships/hyperlink" Target="http://creativecommons.org/licenses/by-nc-sa/3.0/tw/deed.zh_TW" TargetMode="External"/><Relationship Id="rId13" Type="http://schemas.openxmlformats.org/officeDocument/2006/relationships/image" Target="../media/image12.jpeg"/><Relationship Id="rId3" Type="http://schemas.openxmlformats.org/officeDocument/2006/relationships/hyperlink" Target="http://commons.wikimedia.org/wiki/File:ChristianAidCampaigners20050127_CopyrightKaihsuTai.jpg" TargetMode="External"/><Relationship Id="rId7" Type="http://schemas.openxmlformats.org/officeDocument/2006/relationships/image" Target="../media/image10.jpeg"/><Relationship Id="rId12" Type="http://schemas.openxmlformats.org/officeDocument/2006/relationships/image" Target="../media/image11.jpeg"/><Relationship Id="rId2" Type="http://schemas.openxmlformats.org/officeDocument/2006/relationships/hyperlink" Target="http://windows.microsoft.com/zh-HK/windows-live/microsoft-services-agreement" TargetMode="External"/><Relationship Id="rId1" Type="http://schemas.openxmlformats.org/officeDocument/2006/relationships/slideLayout" Target="../slideLayouts/slideLayout2.xml"/><Relationship Id="rId6" Type="http://schemas.openxmlformats.org/officeDocument/2006/relationships/image" Target="../media/image2.png"/><Relationship Id="rId11" Type="http://schemas.openxmlformats.org/officeDocument/2006/relationships/image" Target="../media/image5.png"/><Relationship Id="rId5" Type="http://schemas.openxmlformats.org/officeDocument/2006/relationships/hyperlink" Target="http://ocw.aca.ntu.edu.tw/ntu-ocw/index.php/ocw/copyright_declaration" TargetMode="External"/><Relationship Id="rId10" Type="http://schemas.openxmlformats.org/officeDocument/2006/relationships/hyperlink" Target="http://commons.wikimedia.org/wiki/Commons:GNU_Free_Documentation_License_1.2" TargetMode="External"/><Relationship Id="rId4" Type="http://schemas.openxmlformats.org/officeDocument/2006/relationships/hyperlink" Target="http://commons.wikimedia.org/wiki/File:Ibm_global_CEO_study_2008.JPG?uselang=zh-tw" TargetMode="External"/><Relationship Id="rId9" Type="http://schemas.openxmlformats.org/officeDocument/2006/relationships/image" Target="../media/image3.png"/><Relationship Id="rId14" Type="http://schemas.openxmlformats.org/officeDocument/2006/relationships/image" Target="../media/image13.png"/></Relationships>
</file>

<file path=ppt/slides/_rels/slide1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commons.wikimedia.org/wiki/File:Internet1.jpg" TargetMode="External"/><Relationship Id="rId7" Type="http://schemas.openxmlformats.org/officeDocument/2006/relationships/hyperlink" Target="http://commons.wikimedia.org/wiki/Commons:GNU_Free_Documentation_License_1.2" TargetMode="External"/><Relationship Id="rId12"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4.jpeg"/><Relationship Id="rId11" Type="http://schemas.openxmlformats.org/officeDocument/2006/relationships/image" Target="../media/image2.png"/><Relationship Id="rId5" Type="http://schemas.openxmlformats.org/officeDocument/2006/relationships/hyperlink" Target="http://ja.wikipedia.org/wiki/%E3%83%95%E3%82%A1%E3%82%A4%E3%83%AB:Go-shichi_no_kiri_crest.svg" TargetMode="External"/><Relationship Id="rId10" Type="http://schemas.openxmlformats.org/officeDocument/2006/relationships/hyperlink" Target="http://ocw.aca.ntu.edu.tw/ntu-ocw/index.php/ocw/copyright_declaration" TargetMode="External"/><Relationship Id="rId4" Type="http://schemas.openxmlformats.org/officeDocument/2006/relationships/hyperlink" Target="http://commons.wikimedia.org/wiki/File:ElezioneBrunate.jpg" TargetMode="External"/><Relationship Id="rId9" Type="http://schemas.openxmlformats.org/officeDocument/2006/relationships/image" Target="../media/image15.jpe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reativecommons.org/licenses/by-nc-sa/3.0/tw/deed.zh_TW" TargetMode="Externa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2.png"/><Relationship Id="rId4" Type="http://schemas.openxmlformats.org/officeDocument/2006/relationships/hyperlink" Target="http://ocw.aca.ntu.edu.tw/ntu-ocw/index.php/ocw/copyright_declaratio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commons.wikimedia.org/wiki/Commons:GNU_Free_Documentation_License_1.2"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creativecommons.org/licenses/by-nc-sa/3.0/tw/deed.zh_TW"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commons.wikimedia.org/wiki/Commons:GNU_Free_Documentation_License_1.2"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commons.wikimedia.org/wiki/Commons:GNU_Free_Documentation_License_1.2"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commons.wikimedia.org/wiki/Commons:GNU_Free_Documentation_License_1.2"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ocw.aca.ntu.edu.tw/ntu-ocw/index.php/ocw/copyright_declaratio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1"/>
          <p:cNvSpPr>
            <a:spLocks noGrp="1"/>
          </p:cNvSpPr>
          <p:nvPr>
            <p:ph type="ctrTitle"/>
          </p:nvPr>
        </p:nvSpPr>
        <p:spPr>
          <a:xfrm>
            <a:off x="0" y="388938"/>
            <a:ext cx="9144000" cy="1103312"/>
          </a:xfrm>
        </p:spPr>
        <p:txBody>
          <a:bodyPr/>
          <a:lstStyle/>
          <a:p>
            <a:pPr algn="ctr" eaLnBrk="1" hangingPunct="1"/>
            <a:r>
              <a:rPr lang="zh-TW" altLang="en-US" sz="6600" smtClean="0">
                <a:latin typeface="Times New Roman" pitchFamily="18" charset="0"/>
                <a:ea typeface="標楷體" pitchFamily="65" charset="-120"/>
                <a:cs typeface="Times New Roman" pitchFamily="18" charset="0"/>
              </a:rPr>
              <a:t>政治學</a:t>
            </a:r>
          </a:p>
        </p:txBody>
      </p:sp>
      <p:sp>
        <p:nvSpPr>
          <p:cNvPr id="3" name="副標題 2"/>
          <p:cNvSpPr>
            <a:spLocks noGrp="1"/>
          </p:cNvSpPr>
          <p:nvPr>
            <p:ph type="subTitle" idx="1"/>
          </p:nvPr>
        </p:nvSpPr>
        <p:spPr>
          <a:xfrm>
            <a:off x="0" y="2284413"/>
            <a:ext cx="9144000" cy="646112"/>
          </a:xfrm>
        </p:spPr>
        <p:txBody>
          <a:bodyPr rtlCol="0"/>
          <a:lstStyle/>
          <a:p>
            <a:pPr algn="ctr" eaLnBrk="1" fontAlgn="auto" hangingPunct="1">
              <a:buFont typeface="Wingdings 2" charset="2"/>
              <a:buNone/>
              <a:defRPr/>
            </a:pPr>
            <a:r>
              <a:rPr lang="zh-TW" altLang="en-US" dirty="0" smtClean="0">
                <a:latin typeface="Times New Roman" pitchFamily="18" charset="0"/>
                <a:ea typeface="標楷體" pitchFamily="65" charset="-120"/>
                <a:cs typeface="Times New Roman" pitchFamily="18" charset="0"/>
              </a:rPr>
              <a:t>授課教師：國立臺灣大學 政治學系 王業立 教授</a:t>
            </a:r>
            <a:endParaRPr lang="zh-TW" altLang="en-US" dirty="0">
              <a:latin typeface="Times New Roman" pitchFamily="18" charset="0"/>
              <a:ea typeface="標楷體" pitchFamily="65" charset="-120"/>
              <a:cs typeface="Times New Roman" pitchFamily="18" charset="0"/>
            </a:endParaRPr>
          </a:p>
        </p:txBody>
      </p:sp>
      <p:grpSp>
        <p:nvGrpSpPr>
          <p:cNvPr id="3076" name="群組 5"/>
          <p:cNvGrpSpPr>
            <a:grpSpLocks/>
          </p:cNvGrpSpPr>
          <p:nvPr/>
        </p:nvGrpSpPr>
        <p:grpSpPr bwMode="auto">
          <a:xfrm>
            <a:off x="1962150" y="2859088"/>
            <a:ext cx="5202238" cy="523875"/>
            <a:chOff x="1169753" y="4207851"/>
            <a:chExt cx="5202447" cy="523875"/>
          </a:xfrm>
        </p:grpSpPr>
        <p:sp>
          <p:nvSpPr>
            <p:cNvPr id="3080" name="矩形 18"/>
            <p:cNvSpPr>
              <a:spLocks noChangeArrowheads="1"/>
            </p:cNvSpPr>
            <p:nvPr/>
          </p:nvSpPr>
          <p:spPr bwMode="auto">
            <a:xfrm>
              <a:off x="2339752" y="4207851"/>
              <a:ext cx="4032448" cy="523220"/>
            </a:xfrm>
            <a:prstGeom prst="rect">
              <a:avLst/>
            </a:prstGeom>
            <a:noFill/>
            <a:ln w="9525">
              <a:noFill/>
              <a:miter lim="800000"/>
              <a:headEnd/>
              <a:tailEnd/>
            </a:ln>
          </p:spPr>
          <p:txBody>
            <a:bodyPr>
              <a:spAutoFit/>
            </a:bodyPr>
            <a:lstStyle/>
            <a:p>
              <a:pPr algn="just"/>
              <a:r>
                <a:rPr kumimoji="0" lang="en-US" altLang="zh-TW" sz="1400" b="1">
                  <a:latin typeface="Times New Roman" pitchFamily="18" charset="0"/>
                  <a:ea typeface="標楷體" pitchFamily="65" charset="-120"/>
                  <a:cs typeface="Times New Roman" pitchFamily="18" charset="0"/>
                </a:rPr>
                <a:t>【</a:t>
              </a:r>
              <a:r>
                <a:rPr kumimoji="0" lang="zh-TW" altLang="en-US" sz="1400" b="1">
                  <a:latin typeface="Times New Roman" pitchFamily="18" charset="0"/>
                  <a:ea typeface="標楷體" pitchFamily="65" charset="-120"/>
                  <a:cs typeface="Times New Roman" pitchFamily="18" charset="0"/>
                </a:rPr>
                <a:t>本著作除另有註明外，採取</a:t>
              </a:r>
              <a:r>
                <a:rPr kumimoji="0" lang="zh-TW" altLang="en-US" sz="1400" b="1" u="sng">
                  <a:latin typeface="Times New Roman" pitchFamily="18" charset="0"/>
                  <a:ea typeface="標楷體" pitchFamily="65" charset="-120"/>
                  <a:cs typeface="Times New Roman" pitchFamily="18" charset="0"/>
                  <a:hlinkClick r:id="rId3"/>
                </a:rPr>
                <a:t>創用</a:t>
              </a:r>
              <a:r>
                <a:rPr kumimoji="0" lang="en-US" altLang="zh-TW" sz="1400" b="1" u="sng">
                  <a:latin typeface="Times New Roman" pitchFamily="18" charset="0"/>
                  <a:ea typeface="標楷體" pitchFamily="65" charset="-120"/>
                  <a:cs typeface="Times New Roman" pitchFamily="18" charset="0"/>
                  <a:hlinkClick r:id="rId3"/>
                </a:rPr>
                <a:t>CC</a:t>
              </a:r>
              <a:r>
                <a:rPr kumimoji="0" lang="zh-TW" altLang="en-US" sz="1400" b="1" u="sng">
                  <a:latin typeface="Times New Roman" pitchFamily="18" charset="0"/>
                  <a:ea typeface="標楷體" pitchFamily="65" charset="-120"/>
                  <a:cs typeface="Times New Roman" pitchFamily="18" charset="0"/>
                  <a:hlinkClick r:id="rId3"/>
                </a:rPr>
                <a:t>「姓名標示－非商業性－相同方式分享」臺灣</a:t>
              </a:r>
              <a:r>
                <a:rPr kumimoji="0" lang="en-US" altLang="zh-TW" sz="1400" b="1" u="sng">
                  <a:latin typeface="Times New Roman" pitchFamily="18" charset="0"/>
                  <a:ea typeface="標楷體" pitchFamily="65" charset="-120"/>
                  <a:cs typeface="Times New Roman" pitchFamily="18" charset="0"/>
                  <a:hlinkClick r:id="rId3"/>
                </a:rPr>
                <a:t>3.0</a:t>
              </a:r>
              <a:r>
                <a:rPr kumimoji="0" lang="zh-TW" altLang="en-US" sz="1400" b="1" u="sng">
                  <a:latin typeface="Times New Roman" pitchFamily="18" charset="0"/>
                  <a:ea typeface="標楷體" pitchFamily="65" charset="-120"/>
                  <a:cs typeface="Times New Roman" pitchFamily="18" charset="0"/>
                  <a:hlinkClick r:id="rId3"/>
                </a:rPr>
                <a:t>版</a:t>
              </a:r>
              <a:r>
                <a:rPr kumimoji="0" lang="zh-TW" altLang="en-US" sz="1400" b="1">
                  <a:latin typeface="Times New Roman" pitchFamily="18" charset="0"/>
                  <a:ea typeface="標楷體" pitchFamily="65" charset="-120"/>
                  <a:cs typeface="Times New Roman" pitchFamily="18" charset="0"/>
                </a:rPr>
                <a:t>授權釋出</a:t>
              </a:r>
              <a:r>
                <a:rPr kumimoji="0" lang="en-US" altLang="zh-TW" sz="1400" b="1">
                  <a:latin typeface="Times New Roman" pitchFamily="18" charset="0"/>
                  <a:ea typeface="標楷體" pitchFamily="65" charset="-120"/>
                  <a:cs typeface="Times New Roman" pitchFamily="18" charset="0"/>
                </a:rPr>
                <a:t>】</a:t>
              </a:r>
            </a:p>
          </p:txBody>
        </p:sp>
        <p:pic>
          <p:nvPicPr>
            <p:cNvPr id="3081" name="Picture 15" descr="cc">
              <a:hlinkClick r:id="rId3"/>
            </p:cNvPr>
            <p:cNvPicPr>
              <a:picLocks noChangeAspect="1" noChangeArrowheads="1"/>
            </p:cNvPicPr>
            <p:nvPr/>
          </p:nvPicPr>
          <p:blipFill>
            <a:blip r:embed="rId4" cstate="print"/>
            <a:srcRect/>
            <a:stretch>
              <a:fillRect/>
            </a:stretch>
          </p:blipFill>
          <p:spPr bwMode="auto">
            <a:xfrm>
              <a:off x="1169753" y="4289608"/>
              <a:ext cx="1232869" cy="442118"/>
            </a:xfrm>
            <a:prstGeom prst="rect">
              <a:avLst/>
            </a:prstGeom>
            <a:noFill/>
            <a:ln w="9525">
              <a:noFill/>
              <a:miter lim="800000"/>
              <a:headEnd/>
              <a:tailEnd/>
            </a:ln>
          </p:spPr>
        </p:pic>
      </p:grpSp>
      <p:sp>
        <p:nvSpPr>
          <p:cNvPr id="7" name="投影片編號版面配置區 6"/>
          <p:cNvSpPr>
            <a:spLocks noGrp="1"/>
          </p:cNvSpPr>
          <p:nvPr>
            <p:ph type="sldNum" sz="quarter" idx="12"/>
          </p:nvPr>
        </p:nvSpPr>
        <p:spPr/>
        <p:txBody>
          <a:bodyPr/>
          <a:lstStyle/>
          <a:p>
            <a:pPr>
              <a:defRPr/>
            </a:pPr>
            <a:fld id="{68C67EA7-F8EF-4060-ADD6-C9D755572BE5}" type="slidenum">
              <a:rPr lang="zh-TW" altLang="en-US"/>
              <a:pPr>
                <a:defRPr/>
              </a:pPr>
              <a:t>1</a:t>
            </a:fld>
            <a:endParaRPr lang="zh-TW" altLang="en-US"/>
          </a:p>
        </p:txBody>
      </p:sp>
      <p:sp>
        <p:nvSpPr>
          <p:cNvPr id="3078" name="標題 1"/>
          <p:cNvSpPr txBox="1">
            <a:spLocks/>
          </p:cNvSpPr>
          <p:nvPr/>
        </p:nvSpPr>
        <p:spPr bwMode="auto">
          <a:xfrm>
            <a:off x="0" y="1109663"/>
            <a:ext cx="9144000" cy="1101725"/>
          </a:xfrm>
          <a:prstGeom prst="rect">
            <a:avLst/>
          </a:prstGeom>
          <a:noFill/>
          <a:ln w="9525">
            <a:noFill/>
            <a:miter lim="800000"/>
            <a:headEnd/>
            <a:tailEnd/>
          </a:ln>
        </p:spPr>
        <p:txBody>
          <a:bodyPr anchor="b"/>
          <a:lstStyle/>
          <a:p>
            <a:pPr algn="ctr" defTabSz="457200"/>
            <a:r>
              <a:rPr kumimoji="0" lang="zh-TW" altLang="en-US" sz="4000" dirty="0" smtClean="0">
                <a:latin typeface="標楷體" pitchFamily="65" charset="-120"/>
                <a:ea typeface="標楷體" pitchFamily="65" charset="-120"/>
                <a:cs typeface="Trebuchet MS" pitchFamily="34" charset="0"/>
              </a:rPr>
              <a:t>第二十二講：利益團體（一）</a:t>
            </a:r>
            <a:endParaRPr kumimoji="0" lang="zh-TW" altLang="en-US" sz="4000" dirty="0">
              <a:latin typeface="標楷體" pitchFamily="65" charset="-120"/>
              <a:ea typeface="標楷體" pitchFamily="65" charset="-120"/>
              <a:cs typeface="Trebuchet MS" pitchFamily="34" charset="0"/>
            </a:endParaRPr>
          </a:p>
        </p:txBody>
      </p:sp>
      <p:sp>
        <p:nvSpPr>
          <p:cNvPr id="3079" name="文字方塊 9"/>
          <p:cNvSpPr txBox="1">
            <a:spLocks noChangeArrowheads="1"/>
          </p:cNvSpPr>
          <p:nvPr/>
        </p:nvSpPr>
        <p:spPr bwMode="auto">
          <a:xfrm>
            <a:off x="1763713" y="3508375"/>
            <a:ext cx="5616575" cy="646113"/>
          </a:xfrm>
          <a:prstGeom prst="rect">
            <a:avLst/>
          </a:prstGeom>
          <a:noFill/>
          <a:ln w="9525">
            <a:noFill/>
            <a:miter lim="800000"/>
            <a:headEnd/>
            <a:tailEnd/>
          </a:ln>
        </p:spPr>
        <p:txBody>
          <a:bodyPr>
            <a:spAutoFit/>
          </a:bodyPr>
          <a:lstStyle/>
          <a:p>
            <a:pPr algn="ctr"/>
            <a:r>
              <a:rPr kumimoji="0" lang="zh-TW" altLang="en-US" sz="1200" dirty="0">
                <a:latin typeface="標楷體" pitchFamily="65" charset="-120"/>
                <a:ea typeface="標楷體" pitchFamily="65" charset="-120"/>
              </a:rPr>
              <a:t>本課程指定教材為</a:t>
            </a:r>
            <a:r>
              <a:rPr kumimoji="0" lang="en-US" altLang="zh-TW" sz="1200" dirty="0">
                <a:latin typeface="Times New Roman" pitchFamily="18" charset="0"/>
                <a:ea typeface="標楷體" pitchFamily="65" charset="-120"/>
                <a:cs typeface="Times New Roman" pitchFamily="18" charset="0"/>
              </a:rPr>
              <a:t>Michael G. </a:t>
            </a:r>
            <a:r>
              <a:rPr kumimoji="0" lang="en-US" altLang="zh-TW" sz="1200" dirty="0" err="1">
                <a:latin typeface="Times New Roman" pitchFamily="18" charset="0"/>
                <a:ea typeface="標楷體" pitchFamily="65" charset="-120"/>
                <a:cs typeface="Times New Roman" pitchFamily="18" charset="0"/>
              </a:rPr>
              <a:t>Roskin</a:t>
            </a:r>
            <a:r>
              <a:rPr kumimoji="0" lang="en-US" altLang="zh-TW" sz="1200" dirty="0">
                <a:latin typeface="Times New Roman" pitchFamily="18" charset="0"/>
                <a:ea typeface="標楷體" pitchFamily="65" charset="-120"/>
                <a:cs typeface="Times New Roman" pitchFamily="18" charset="0"/>
              </a:rPr>
              <a:t>, Robert L. Cord, James A. Medeiros, </a:t>
            </a:r>
          </a:p>
          <a:p>
            <a:pPr algn="ctr"/>
            <a:r>
              <a:rPr kumimoji="0" lang="en-US" altLang="zh-TW" sz="1200" dirty="0">
                <a:latin typeface="Times New Roman" pitchFamily="18" charset="0"/>
                <a:ea typeface="標楷體" pitchFamily="65" charset="-120"/>
                <a:cs typeface="Times New Roman" pitchFamily="18" charset="0"/>
              </a:rPr>
              <a:t>Walter S. Jones</a:t>
            </a:r>
            <a:r>
              <a:rPr kumimoji="0" lang="zh-TW" altLang="en-US" sz="1200" dirty="0">
                <a:latin typeface="Times New Roman" pitchFamily="18" charset="0"/>
                <a:ea typeface="標楷體" pitchFamily="65" charset="-120"/>
                <a:cs typeface="Times New Roman" pitchFamily="18" charset="0"/>
              </a:rPr>
              <a:t> </a:t>
            </a:r>
            <a:r>
              <a:rPr kumimoji="0" lang="en-US" altLang="zh-TW" sz="1200" dirty="0">
                <a:latin typeface="Times New Roman" pitchFamily="18" charset="0"/>
                <a:ea typeface="標楷體" pitchFamily="65" charset="-120"/>
                <a:cs typeface="Times New Roman" pitchFamily="18" charset="0"/>
              </a:rPr>
              <a:t>(2011).</a:t>
            </a:r>
            <a:r>
              <a:rPr kumimoji="0" lang="zh-TW" altLang="en-US" sz="1200" dirty="0">
                <a:latin typeface="Times New Roman" pitchFamily="18" charset="0"/>
                <a:ea typeface="標楷體" pitchFamily="65" charset="-120"/>
                <a:cs typeface="Times New Roman" pitchFamily="18" charset="0"/>
              </a:rPr>
              <a:t> </a:t>
            </a:r>
            <a:r>
              <a:rPr kumimoji="0" lang="en-US" altLang="zh-TW" sz="1200" dirty="0">
                <a:latin typeface="Times New Roman" pitchFamily="18" charset="0"/>
                <a:ea typeface="標楷體" pitchFamily="65" charset="-120"/>
                <a:cs typeface="Times New Roman" pitchFamily="18" charset="0"/>
              </a:rPr>
              <a:t>Political Science: An Introduction. Pearson</a:t>
            </a:r>
            <a:r>
              <a:rPr kumimoji="0" lang="zh-TW" altLang="en-US" sz="1200" dirty="0">
                <a:latin typeface="標楷體" pitchFamily="65" charset="-120"/>
                <a:ea typeface="標楷體" pitchFamily="65" charset="-120"/>
                <a:cs typeface="Calibri" pitchFamily="34" charset="0"/>
              </a:rPr>
              <a:t>。</a:t>
            </a:r>
            <a:r>
              <a:rPr kumimoji="0" lang="en-US" altLang="zh-TW" sz="1200" dirty="0">
                <a:latin typeface="標楷體" pitchFamily="65" charset="-120"/>
                <a:ea typeface="標楷體" pitchFamily="65" charset="-120"/>
                <a:cs typeface="Calibri" pitchFamily="34" charset="0"/>
              </a:rPr>
              <a:t> </a:t>
            </a:r>
          </a:p>
          <a:p>
            <a:pPr algn="ctr"/>
            <a:r>
              <a:rPr kumimoji="0" lang="zh-TW" altLang="en-US" sz="1200" dirty="0">
                <a:latin typeface="標楷體" pitchFamily="65" charset="-120"/>
                <a:ea typeface="標楷體" pitchFamily="65" charset="-120"/>
              </a:rPr>
              <a:t>本講義僅引用部分內容，請讀者自行準備。</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a:xfrm>
            <a:off x="468313" y="50800"/>
            <a:ext cx="8064500" cy="693738"/>
          </a:xfrm>
        </p:spPr>
        <p:txBody>
          <a:bodyPr/>
          <a:lstStyle/>
          <a:p>
            <a:pPr eaLnBrk="1" hangingPunct="1"/>
            <a:r>
              <a:rPr lang="zh-TW" altLang="en-US" sz="2800" dirty="0" smtClean="0">
                <a:latin typeface="Times New Roman" pitchFamily="18" charset="0"/>
                <a:ea typeface="標楷體" pitchFamily="65" charset="-120"/>
                <a:cs typeface="Times New Roman" pitchFamily="18" charset="0"/>
              </a:rPr>
              <a:t>利益團體與政府</a:t>
            </a:r>
          </a:p>
        </p:txBody>
      </p:sp>
      <p:sp>
        <p:nvSpPr>
          <p:cNvPr id="4" name="投影片編號版面配置區 3"/>
          <p:cNvSpPr>
            <a:spLocks noGrp="1"/>
          </p:cNvSpPr>
          <p:nvPr>
            <p:ph type="sldNum" sz="quarter" idx="12"/>
          </p:nvPr>
        </p:nvSpPr>
        <p:spPr/>
        <p:txBody>
          <a:bodyPr/>
          <a:lstStyle/>
          <a:p>
            <a:pPr>
              <a:defRPr/>
            </a:pPr>
            <a:fld id="{A23D915B-8578-49F4-97B8-0AA8526671B7}" type="slidenum">
              <a:rPr lang="zh-TW" altLang="en-US"/>
              <a:pPr>
                <a:defRPr/>
              </a:pPr>
              <a:t>10</a:t>
            </a:fld>
            <a:endParaRPr lang="zh-TW" altLang="en-US"/>
          </a:p>
        </p:txBody>
      </p:sp>
      <p:sp>
        <p:nvSpPr>
          <p:cNvPr id="11" name="內容版面配置區 2"/>
          <p:cNvSpPr txBox="1">
            <a:spLocks/>
          </p:cNvSpPr>
          <p:nvPr/>
        </p:nvSpPr>
        <p:spPr>
          <a:xfrm>
            <a:off x="611560" y="699542"/>
            <a:ext cx="6408712" cy="3960812"/>
          </a:xfrm>
          <a:prstGeom prst="rect">
            <a:avLst/>
          </a:prstGeom>
        </p:spPr>
        <p:txBody>
          <a:bodyPr anchor="ctr">
            <a:normAutofit/>
          </a:bodyPr>
          <a:lstStyle/>
          <a:p>
            <a:pPr marL="342900" indent="-342900" defTabSz="457200" fontAlgn="auto">
              <a:spcBef>
                <a:spcPct val="20000"/>
              </a:spcBef>
              <a:spcAft>
                <a:spcPts val="600"/>
              </a:spcAft>
              <a:buClr>
                <a:schemeClr val="tx2"/>
              </a:buClr>
              <a:defRPr/>
            </a:pPr>
            <a:endParaRPr kumimoji="0" lang="en-US" altLang="zh-TW" sz="8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r>
              <a:rPr kumimoji="0" lang="zh-TW" altLang="en-US" sz="2000" dirty="0" smtClean="0">
                <a:latin typeface="Times New Roman" pitchFamily="18" charset="0"/>
                <a:ea typeface="標楷體" pitchFamily="65" charset="-120"/>
                <a:cs typeface="Times New Roman" pitchFamily="18" charset="0"/>
                <a:sym typeface="Wingdings 2"/>
              </a:rPr>
              <a:t>官僚體系本身亦為一維護特定利益之龐大利益團體，而非被動之執法者，例如日本之通產省</a:t>
            </a:r>
            <a:r>
              <a:rPr kumimoji="0" lang="en-US" altLang="zh-TW" sz="2000" dirty="0" smtClean="0">
                <a:latin typeface="Times New Roman" pitchFamily="18" charset="0"/>
                <a:ea typeface="標楷體" pitchFamily="65" charset="-120"/>
                <a:cs typeface="Times New Roman" pitchFamily="18" charset="0"/>
                <a:sym typeface="Wingdings 2"/>
              </a:rPr>
              <a:t>(METI)</a:t>
            </a:r>
            <a:r>
              <a:rPr kumimoji="0" lang="zh-TW" altLang="en-US" sz="2000" dirty="0" smtClean="0">
                <a:latin typeface="Times New Roman" pitchFamily="18" charset="0"/>
                <a:ea typeface="標楷體" pitchFamily="65" charset="-120"/>
                <a:cs typeface="Times New Roman" pitchFamily="18" charset="0"/>
                <a:sym typeface="Wingdings 2"/>
              </a:rPr>
              <a:t>。</a:t>
            </a:r>
            <a:endParaRPr kumimoji="0" lang="en-US" altLang="zh-TW" sz="20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defRPr/>
            </a:pPr>
            <a:endParaRPr kumimoji="0" lang="en-US" altLang="zh-TW" sz="8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r>
              <a:rPr kumimoji="0" lang="zh-TW" altLang="en-US" sz="2000" dirty="0" smtClean="0">
                <a:latin typeface="Times New Roman" pitchFamily="18" charset="0"/>
                <a:ea typeface="標楷體" pitchFamily="65" charset="-120"/>
                <a:cs typeface="Times New Roman" pitchFamily="18" charset="0"/>
                <a:sym typeface="Wingdings 2"/>
              </a:rPr>
              <a:t>政府於利益團體之運作扮演關鍵角色，於此，多元主義並非單純僅由欲影響政府之利益團體所構成，而係由政府所允許、鼓勵之利益團體彼此間公開互動程度所決定，故多元主義本身往往亦帶有規範性要素。</a:t>
            </a:r>
            <a:endParaRPr kumimoji="0" lang="en-US" altLang="zh-TW" sz="20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endParaRPr kumimoji="0" lang="en-US" altLang="zh-TW" sz="800" dirty="0" smtClean="0">
              <a:latin typeface="Times New Roman" pitchFamily="18" charset="0"/>
              <a:ea typeface="標楷體" pitchFamily="65" charset="-120"/>
              <a:cs typeface="Times New Roman" pitchFamily="18" charset="0"/>
              <a:sym typeface="Wingdings 2"/>
            </a:endParaRPr>
          </a:p>
        </p:txBody>
      </p:sp>
      <p:grpSp>
        <p:nvGrpSpPr>
          <p:cNvPr id="8" name="群組 7"/>
          <p:cNvGrpSpPr/>
          <p:nvPr/>
        </p:nvGrpSpPr>
        <p:grpSpPr>
          <a:xfrm>
            <a:off x="7092280" y="771550"/>
            <a:ext cx="1771650" cy="1466851"/>
            <a:chOff x="7092280" y="483518"/>
            <a:chExt cx="1771650" cy="1466851"/>
          </a:xfrm>
        </p:grpSpPr>
        <p:pic>
          <p:nvPicPr>
            <p:cNvPr id="62466" name="Picture 2" descr="ファイル:Go-shichi no kiri crest.svg"/>
            <p:cNvPicPr>
              <a:picLocks noChangeAspect="1" noChangeArrowheads="1"/>
            </p:cNvPicPr>
            <p:nvPr/>
          </p:nvPicPr>
          <p:blipFill>
            <a:blip r:embed="rId3" cstate="print"/>
            <a:srcRect/>
            <a:stretch>
              <a:fillRect/>
            </a:stretch>
          </p:blipFill>
          <p:spPr bwMode="auto">
            <a:xfrm>
              <a:off x="7092280" y="483518"/>
              <a:ext cx="1771650" cy="1466851"/>
            </a:xfrm>
            <a:prstGeom prst="rect">
              <a:avLst/>
            </a:prstGeom>
            <a:noFill/>
          </p:spPr>
        </p:pic>
        <p:pic>
          <p:nvPicPr>
            <p:cNvPr id="7" name="Picture 161" descr="GNU">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92280" y="1563638"/>
              <a:ext cx="344184" cy="35268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a:xfrm>
            <a:off x="468313" y="50800"/>
            <a:ext cx="8064500" cy="693738"/>
          </a:xfrm>
        </p:spPr>
        <p:txBody>
          <a:bodyPr/>
          <a:lstStyle/>
          <a:p>
            <a:pPr eaLnBrk="1" hangingPunct="1"/>
            <a:r>
              <a:rPr lang="zh-TW" altLang="en-US" sz="2800" dirty="0" smtClean="0">
                <a:latin typeface="Times New Roman" pitchFamily="18" charset="0"/>
                <a:ea typeface="標楷體" pitchFamily="65" charset="-120"/>
                <a:cs typeface="Times New Roman" pitchFamily="18" charset="0"/>
              </a:rPr>
              <a:t>利益團體有效運作之要素</a:t>
            </a:r>
          </a:p>
        </p:txBody>
      </p:sp>
      <p:sp>
        <p:nvSpPr>
          <p:cNvPr id="4" name="投影片編號版面配置區 3"/>
          <p:cNvSpPr>
            <a:spLocks noGrp="1"/>
          </p:cNvSpPr>
          <p:nvPr>
            <p:ph type="sldNum" sz="quarter" idx="12"/>
          </p:nvPr>
        </p:nvSpPr>
        <p:spPr/>
        <p:txBody>
          <a:bodyPr/>
          <a:lstStyle/>
          <a:p>
            <a:pPr>
              <a:defRPr/>
            </a:pPr>
            <a:fld id="{A23D915B-8578-49F4-97B8-0AA8526671B7}" type="slidenum">
              <a:rPr lang="zh-TW" altLang="en-US"/>
              <a:pPr>
                <a:defRPr/>
              </a:pPr>
              <a:t>11</a:t>
            </a:fld>
            <a:endParaRPr lang="zh-TW" altLang="en-US"/>
          </a:p>
        </p:txBody>
      </p:sp>
      <p:sp>
        <p:nvSpPr>
          <p:cNvPr id="11" name="內容版面配置區 2"/>
          <p:cNvSpPr txBox="1">
            <a:spLocks/>
          </p:cNvSpPr>
          <p:nvPr/>
        </p:nvSpPr>
        <p:spPr>
          <a:xfrm>
            <a:off x="611560" y="699542"/>
            <a:ext cx="7416824" cy="3960812"/>
          </a:xfrm>
          <a:prstGeom prst="rect">
            <a:avLst/>
          </a:prstGeom>
        </p:spPr>
        <p:txBody>
          <a:bodyPr anchor="ctr">
            <a:normAutofit/>
          </a:bodyPr>
          <a:lstStyle/>
          <a:p>
            <a:pPr marL="342900" indent="-342900" defTabSz="457200" fontAlgn="auto">
              <a:spcBef>
                <a:spcPct val="20000"/>
              </a:spcBef>
              <a:spcAft>
                <a:spcPts val="600"/>
              </a:spcAft>
              <a:buClr>
                <a:schemeClr val="tx2"/>
              </a:buClr>
              <a:defRPr/>
            </a:pPr>
            <a:endParaRPr kumimoji="0" lang="en-US" altLang="zh-TW" sz="8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r>
              <a:rPr kumimoji="0" lang="zh-TW" altLang="en-US" sz="2000" b="1" dirty="0" smtClean="0">
                <a:solidFill>
                  <a:srgbClr val="FFFF66"/>
                </a:solidFill>
                <a:latin typeface="Times New Roman" pitchFamily="18" charset="0"/>
                <a:ea typeface="標楷體" pitchFamily="65" charset="-120"/>
                <a:cs typeface="Times New Roman" pitchFamily="18" charset="0"/>
                <a:sym typeface="Wingdings 2"/>
              </a:rPr>
              <a:t>國家之政治文化</a:t>
            </a:r>
            <a:r>
              <a:rPr kumimoji="0" lang="zh-TW" altLang="en-US" sz="2000" dirty="0" smtClean="0">
                <a:solidFill>
                  <a:srgbClr val="FFFF66"/>
                </a:solidFill>
                <a:latin typeface="Times New Roman" pitchFamily="18" charset="0"/>
                <a:ea typeface="標楷體" pitchFamily="65" charset="-120"/>
                <a:cs typeface="Times New Roman" pitchFamily="18" charset="0"/>
                <a:sym typeface="Wingdings 2"/>
              </a:rPr>
              <a:t>：</a:t>
            </a:r>
            <a:r>
              <a:rPr kumimoji="0" lang="zh-TW" altLang="en-US" sz="2000" dirty="0" smtClean="0">
                <a:latin typeface="Times New Roman" pitchFamily="18" charset="0"/>
                <a:ea typeface="標楷體" pitchFamily="65" charset="-120"/>
                <a:cs typeface="Times New Roman" pitchFamily="18" charset="0"/>
                <a:sym typeface="Wingdings 2"/>
              </a:rPr>
              <a:t>若一國地方分權或地方自治程度較高、具備結社傳統，則利益團體之運作會較為興盛；反之，若傾向中央集權、尊重政府決策，則利益團體之運作較不蓬勃，後者例如法國、義大利、墨西哥。</a:t>
            </a:r>
            <a:endParaRPr kumimoji="0" lang="en-US" altLang="zh-TW" sz="20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endParaRPr kumimoji="0" lang="en-US" altLang="zh-TW" sz="20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endParaRPr kumimoji="0" lang="en-US" altLang="zh-TW" sz="20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endParaRPr kumimoji="0" lang="en-US" altLang="zh-TW" sz="20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endParaRPr kumimoji="0" lang="en-US" altLang="zh-TW" sz="20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defRPr/>
            </a:pPr>
            <a:endParaRPr kumimoji="0" lang="en-US" altLang="zh-TW" sz="8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endParaRPr kumimoji="0" lang="en-US" altLang="zh-TW" sz="20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endParaRPr kumimoji="0" lang="en-US" altLang="zh-TW" sz="800" dirty="0" smtClean="0">
              <a:latin typeface="Times New Roman" pitchFamily="18" charset="0"/>
              <a:ea typeface="標楷體" pitchFamily="65" charset="-120"/>
              <a:cs typeface="Times New Roman" pitchFamily="18" charset="0"/>
              <a:sym typeface="Wingdings 2"/>
            </a:endParaRPr>
          </a:p>
        </p:txBody>
      </p:sp>
      <p:sp>
        <p:nvSpPr>
          <p:cNvPr id="5" name="矩形 4"/>
          <p:cNvSpPr/>
          <p:nvPr/>
        </p:nvSpPr>
        <p:spPr>
          <a:xfrm>
            <a:off x="1043608" y="2427734"/>
            <a:ext cx="7056784" cy="2304256"/>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0" lang="zh-TW" altLang="en-US" b="1" dirty="0" smtClean="0">
                <a:solidFill>
                  <a:srgbClr val="002060"/>
                </a:solidFill>
                <a:latin typeface="Times New Roman" pitchFamily="18" charset="0"/>
                <a:ea typeface="標楷體" pitchFamily="65" charset="-120"/>
                <a:cs typeface="Times New Roman" pitchFamily="18" charset="0"/>
                <a:sym typeface="Wingdings 2"/>
              </a:rPr>
              <a:t>法國之反多元主義</a:t>
            </a:r>
            <a:r>
              <a:rPr kumimoji="0" lang="en-US" altLang="zh-TW" b="1" dirty="0" smtClean="0">
                <a:solidFill>
                  <a:srgbClr val="002060"/>
                </a:solidFill>
                <a:latin typeface="Times New Roman" pitchFamily="18" charset="0"/>
                <a:ea typeface="標楷體" pitchFamily="65" charset="-120"/>
                <a:cs typeface="Times New Roman" pitchFamily="18" charset="0"/>
                <a:sym typeface="Wingdings 2"/>
              </a:rPr>
              <a:t>(</a:t>
            </a:r>
            <a:r>
              <a:rPr kumimoji="0" lang="en-US" altLang="zh-TW" b="1" dirty="0" err="1" smtClean="0">
                <a:solidFill>
                  <a:srgbClr val="002060"/>
                </a:solidFill>
                <a:latin typeface="Times New Roman" pitchFamily="18" charset="0"/>
                <a:ea typeface="標楷體" pitchFamily="65" charset="-120"/>
                <a:cs typeface="Times New Roman" pitchFamily="18" charset="0"/>
                <a:sym typeface="Wingdings 2"/>
              </a:rPr>
              <a:t>antipluralism</a:t>
            </a:r>
            <a:r>
              <a:rPr kumimoji="0" lang="en-US" altLang="zh-TW" b="1" dirty="0" smtClean="0">
                <a:solidFill>
                  <a:srgbClr val="002060"/>
                </a:solidFill>
                <a:latin typeface="Times New Roman" pitchFamily="18" charset="0"/>
                <a:ea typeface="標楷體" pitchFamily="65" charset="-120"/>
                <a:cs typeface="Times New Roman" pitchFamily="18" charset="0"/>
                <a:sym typeface="Wingdings 2"/>
              </a:rPr>
              <a:t>)</a:t>
            </a:r>
          </a:p>
          <a:p>
            <a:pPr marL="266700" indent="-114300"/>
            <a:r>
              <a:rPr kumimoji="0" lang="en-US" altLang="zh-TW" dirty="0" smtClean="0">
                <a:solidFill>
                  <a:schemeClr val="bg2">
                    <a:lumMod val="75000"/>
                  </a:schemeClr>
                </a:solidFill>
                <a:latin typeface="Times New Roman" pitchFamily="18" charset="0"/>
                <a:ea typeface="標楷體" pitchFamily="65" charset="-120"/>
                <a:cs typeface="Times New Roman" pitchFamily="18" charset="0"/>
                <a:sym typeface="Wingdings 2"/>
              </a:rPr>
              <a:t></a:t>
            </a:r>
            <a:r>
              <a:rPr lang="zh-TW" altLang="en-US" dirty="0" smtClean="0">
                <a:solidFill>
                  <a:schemeClr val="accent4">
                    <a:lumMod val="50000"/>
                  </a:schemeClr>
                </a:solidFill>
                <a:latin typeface="標楷體" pitchFamily="65" charset="-120"/>
                <a:ea typeface="標楷體" pitchFamily="65" charset="-120"/>
              </a:rPr>
              <a:t>法國之利益團體雖然存在，但人民傾向視其為骯髒、非正派之存在，由於法國長久屬於中央集權，政治文化習慣中央政府統轄一切，加以盧梭全意志之政治思想影響，法國的決策菁英較不重視利益團體，認為利益團體僅代表部分人之利益，易扭曲整體國民福祉。</a:t>
            </a:r>
            <a:endParaRPr lang="zh-TW" altLang="en-US" dirty="0">
              <a:solidFill>
                <a:schemeClr val="accent4">
                  <a:lumMod val="50000"/>
                </a:schemeClr>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a:xfrm>
            <a:off x="468313" y="50800"/>
            <a:ext cx="8064500" cy="693738"/>
          </a:xfrm>
        </p:spPr>
        <p:txBody>
          <a:bodyPr/>
          <a:lstStyle/>
          <a:p>
            <a:pPr eaLnBrk="1" hangingPunct="1"/>
            <a:r>
              <a:rPr lang="zh-TW" altLang="en-US" sz="2800" dirty="0" smtClean="0">
                <a:latin typeface="Times New Roman" pitchFamily="18" charset="0"/>
                <a:ea typeface="標楷體" pitchFamily="65" charset="-120"/>
                <a:cs typeface="Times New Roman" pitchFamily="18" charset="0"/>
              </a:rPr>
              <a:t>利益團體有效運作之要素</a:t>
            </a:r>
          </a:p>
        </p:txBody>
      </p:sp>
      <p:sp>
        <p:nvSpPr>
          <p:cNvPr id="4" name="投影片編號版面配置區 3"/>
          <p:cNvSpPr>
            <a:spLocks noGrp="1"/>
          </p:cNvSpPr>
          <p:nvPr>
            <p:ph type="sldNum" sz="quarter" idx="12"/>
          </p:nvPr>
        </p:nvSpPr>
        <p:spPr/>
        <p:txBody>
          <a:bodyPr/>
          <a:lstStyle/>
          <a:p>
            <a:pPr>
              <a:defRPr/>
            </a:pPr>
            <a:fld id="{A23D915B-8578-49F4-97B8-0AA8526671B7}" type="slidenum">
              <a:rPr lang="zh-TW" altLang="en-US"/>
              <a:pPr>
                <a:defRPr/>
              </a:pPr>
              <a:t>12</a:t>
            </a:fld>
            <a:endParaRPr lang="zh-TW" altLang="en-US"/>
          </a:p>
        </p:txBody>
      </p:sp>
      <p:sp>
        <p:nvSpPr>
          <p:cNvPr id="11" name="內容版面配置區 2"/>
          <p:cNvSpPr txBox="1">
            <a:spLocks/>
          </p:cNvSpPr>
          <p:nvPr/>
        </p:nvSpPr>
        <p:spPr>
          <a:xfrm>
            <a:off x="611560" y="699542"/>
            <a:ext cx="7416824" cy="3960812"/>
          </a:xfrm>
          <a:prstGeom prst="rect">
            <a:avLst/>
          </a:prstGeom>
        </p:spPr>
        <p:txBody>
          <a:bodyPr anchor="ctr">
            <a:normAutofit/>
          </a:bodyPr>
          <a:lstStyle/>
          <a:p>
            <a:pPr marL="342900" indent="-342900" defTabSz="457200" fontAlgn="auto">
              <a:spcBef>
                <a:spcPct val="20000"/>
              </a:spcBef>
              <a:spcAft>
                <a:spcPts val="600"/>
              </a:spcAft>
              <a:buClr>
                <a:schemeClr val="tx2"/>
              </a:buClr>
              <a:defRPr/>
            </a:pPr>
            <a:endParaRPr kumimoji="0" lang="en-US" altLang="zh-TW" sz="8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r>
              <a:rPr kumimoji="0" lang="zh-TW" altLang="en-US" sz="2000" b="1" dirty="0" smtClean="0">
                <a:solidFill>
                  <a:srgbClr val="FFFF66"/>
                </a:solidFill>
                <a:latin typeface="Times New Roman" pitchFamily="18" charset="0"/>
                <a:ea typeface="標楷體" pitchFamily="65" charset="-120"/>
                <a:cs typeface="Times New Roman" pitchFamily="18" charset="0"/>
                <a:sym typeface="Wingdings 2"/>
              </a:rPr>
              <a:t>金錢之角色：</a:t>
            </a:r>
            <a:r>
              <a:rPr kumimoji="0" lang="zh-TW" altLang="en-US" sz="2000" dirty="0" smtClean="0">
                <a:latin typeface="Times New Roman" pitchFamily="18" charset="0"/>
                <a:ea typeface="標楷體" pitchFamily="65" charset="-120"/>
                <a:cs typeface="Times New Roman" pitchFamily="18" charset="0"/>
                <a:sym typeface="Wingdings 2"/>
              </a:rPr>
              <a:t>以美國而言，利益團體越蓬勃運作意味資金越雄厚，尤其於競選過程中，利益團體多半為候選人龐大競選經費之主要來源，候選人當選後自當須顧及該利益團體之利益。</a:t>
            </a:r>
            <a:endParaRPr kumimoji="0" lang="en-US" altLang="zh-TW" sz="2000" dirty="0" smtClean="0">
              <a:latin typeface="Times New Roman" pitchFamily="18" charset="0"/>
              <a:ea typeface="標楷體" pitchFamily="65" charset="-120"/>
              <a:cs typeface="Times New Roman" pitchFamily="18" charset="0"/>
              <a:sym typeface="Wingdings 2"/>
            </a:endParaRPr>
          </a:p>
          <a:p>
            <a:pPr marL="409575" indent="-142875" defTabSz="457200" fontAlgn="auto">
              <a:spcBef>
                <a:spcPct val="20000"/>
              </a:spcBef>
              <a:spcAft>
                <a:spcPts val="600"/>
              </a:spcAft>
              <a:buClr>
                <a:schemeClr val="tx2"/>
              </a:buClr>
              <a:defRPr/>
            </a:pPr>
            <a:r>
              <a:rPr kumimoji="0" lang="en-US" altLang="zh-TW" sz="2000" dirty="0" smtClean="0">
                <a:solidFill>
                  <a:schemeClr val="bg2">
                    <a:lumMod val="75000"/>
                  </a:schemeClr>
                </a:solidFill>
                <a:latin typeface="Times New Roman" pitchFamily="18" charset="0"/>
                <a:ea typeface="標楷體" pitchFamily="65" charset="-120"/>
                <a:cs typeface="Times New Roman" pitchFamily="18" charset="0"/>
                <a:sym typeface="Wingdings 2"/>
              </a:rPr>
              <a:t></a:t>
            </a:r>
            <a:r>
              <a:rPr kumimoji="0" lang="zh-TW" altLang="en-US" sz="2000" dirty="0" smtClean="0">
                <a:latin typeface="Times New Roman" pitchFamily="18" charset="0"/>
                <a:ea typeface="標楷體" pitchFamily="65" charset="-120"/>
                <a:cs typeface="Times New Roman" pitchFamily="18" charset="0"/>
                <a:sym typeface="Wingdings 2"/>
              </a:rPr>
              <a:t>規範問題：美國雖持續修改相關法規，但仍有軟錢</a:t>
            </a:r>
            <a:r>
              <a:rPr kumimoji="0" lang="en-US" altLang="zh-TW" sz="2000" dirty="0" smtClean="0">
                <a:latin typeface="Times New Roman" pitchFamily="18" charset="0"/>
                <a:ea typeface="標楷體" pitchFamily="65" charset="-120"/>
                <a:cs typeface="Times New Roman" pitchFamily="18" charset="0"/>
                <a:sym typeface="Wingdings 2"/>
              </a:rPr>
              <a:t>(soft money)</a:t>
            </a:r>
            <a:r>
              <a:rPr kumimoji="0" lang="zh-TW" altLang="en-US" sz="2000" dirty="0" smtClean="0">
                <a:latin typeface="Times New Roman" pitchFamily="18" charset="0"/>
                <a:ea typeface="標楷體" pitchFamily="65" charset="-120"/>
                <a:cs typeface="Times New Roman" pitchFamily="18" charset="0"/>
                <a:sym typeface="Wingdings 2"/>
              </a:rPr>
              <a:t>之問題；臺灣雖有相關規範，但成效不彰，其衍生之貪污腐敗亦難以消除。</a:t>
            </a:r>
            <a:endParaRPr kumimoji="0" lang="en-US" altLang="zh-TW" sz="2000" dirty="0" smtClean="0">
              <a:latin typeface="Times New Roman" pitchFamily="18" charset="0"/>
              <a:ea typeface="標楷體" pitchFamily="65" charset="-120"/>
              <a:cs typeface="Times New Roman" pitchFamily="18" charset="0"/>
              <a:sym typeface="Wingdings 2"/>
            </a:endParaRPr>
          </a:p>
          <a:p>
            <a:pPr marL="409575" indent="-142875" defTabSz="457200" fontAlgn="auto">
              <a:spcBef>
                <a:spcPct val="20000"/>
              </a:spcBef>
              <a:spcAft>
                <a:spcPts val="600"/>
              </a:spcAft>
              <a:buClr>
                <a:schemeClr val="tx2"/>
              </a:buClr>
              <a:defRPr/>
            </a:pPr>
            <a:r>
              <a:rPr kumimoji="0" lang="en-US" altLang="zh-TW" sz="2000" dirty="0" smtClean="0">
                <a:solidFill>
                  <a:schemeClr val="bg2">
                    <a:lumMod val="75000"/>
                  </a:schemeClr>
                </a:solidFill>
                <a:latin typeface="Times New Roman" pitchFamily="18" charset="0"/>
                <a:ea typeface="標楷體" pitchFamily="65" charset="-120"/>
                <a:cs typeface="Times New Roman" pitchFamily="18" charset="0"/>
                <a:sym typeface="Wingdings 2"/>
              </a:rPr>
              <a:t></a:t>
            </a:r>
            <a:r>
              <a:rPr kumimoji="0" lang="zh-TW" altLang="en-US" sz="2000" dirty="0" smtClean="0">
                <a:latin typeface="Times New Roman" pitchFamily="18" charset="0"/>
                <a:ea typeface="標楷體" pitchFamily="65" charset="-120"/>
                <a:cs typeface="Times New Roman" pitchFamily="18" charset="0"/>
                <a:sym typeface="Wingdings 2"/>
              </a:rPr>
              <a:t>金錢是政治的母奶</a:t>
            </a:r>
            <a:r>
              <a:rPr kumimoji="0" lang="en-US" altLang="zh-TW" sz="2000" dirty="0" smtClean="0">
                <a:latin typeface="Times New Roman" pitchFamily="18" charset="0"/>
                <a:ea typeface="標楷體" pitchFamily="65" charset="-120"/>
                <a:cs typeface="Times New Roman" pitchFamily="18" charset="0"/>
                <a:sym typeface="Wingdings 2"/>
              </a:rPr>
              <a:t>(Money is the mother’s milk of politics.)</a:t>
            </a:r>
          </a:p>
          <a:p>
            <a:pPr marL="409575" indent="-142875" defTabSz="457200" fontAlgn="auto">
              <a:spcBef>
                <a:spcPct val="20000"/>
              </a:spcBef>
              <a:spcAft>
                <a:spcPts val="600"/>
              </a:spcAft>
              <a:buClr>
                <a:schemeClr val="tx2"/>
              </a:buClr>
              <a:defRPr/>
            </a:pPr>
            <a:r>
              <a:rPr kumimoji="0" lang="en-US" altLang="zh-TW" sz="2000" dirty="0" smtClean="0">
                <a:solidFill>
                  <a:schemeClr val="bg2">
                    <a:lumMod val="75000"/>
                  </a:schemeClr>
                </a:solidFill>
                <a:latin typeface="Times New Roman" pitchFamily="18" charset="0"/>
                <a:ea typeface="標楷體" pitchFamily="65" charset="-120"/>
                <a:cs typeface="Times New Roman" pitchFamily="18" charset="0"/>
                <a:sym typeface="Wingdings 2"/>
              </a:rPr>
              <a:t></a:t>
            </a:r>
            <a:r>
              <a:rPr kumimoji="0" lang="zh-TW" altLang="en-US" sz="2000" dirty="0" smtClean="0">
                <a:latin typeface="Times New Roman" pitchFamily="18" charset="0"/>
                <a:ea typeface="標楷體" pitchFamily="65" charset="-120"/>
                <a:cs typeface="Times New Roman" pitchFamily="18" charset="0"/>
                <a:sym typeface="Wingdings 2"/>
              </a:rPr>
              <a:t>德國、瑞典與西班牙等國提供公費選舉</a:t>
            </a:r>
            <a:r>
              <a:rPr kumimoji="0" lang="en-US" altLang="zh-TW" sz="2000" dirty="0" smtClean="0">
                <a:latin typeface="Times New Roman" pitchFamily="18" charset="0"/>
                <a:ea typeface="標楷體" pitchFamily="65" charset="-120"/>
                <a:cs typeface="Times New Roman" pitchFamily="18" charset="0"/>
                <a:sym typeface="Wingdings 2"/>
              </a:rPr>
              <a:t>(public financing)</a:t>
            </a:r>
            <a:r>
              <a:rPr kumimoji="0" lang="zh-TW" altLang="en-US" sz="2000" dirty="0" smtClean="0">
                <a:latin typeface="Times New Roman" pitchFamily="18" charset="0"/>
                <a:ea typeface="標楷體" pitchFamily="65" charset="-120"/>
                <a:cs typeface="Times New Roman" pitchFamily="18" charset="0"/>
                <a:sym typeface="Wingdings 2"/>
              </a:rPr>
              <a:t>，亦即競選經費多半來自於國家，以減少利益團體於競選過程中扮演之角色。</a:t>
            </a:r>
            <a:endParaRPr kumimoji="0" lang="en-US" altLang="zh-TW" sz="20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endParaRPr kumimoji="0" lang="en-US" altLang="zh-TW" sz="800" dirty="0" smtClean="0">
              <a:latin typeface="Times New Roman" pitchFamily="18" charset="0"/>
              <a:ea typeface="標楷體" pitchFamily="65" charset="-120"/>
              <a:cs typeface="Times New Roman" pitchFamily="18" charset="0"/>
              <a:sym typeface="Wingdings 2"/>
            </a:endParaRPr>
          </a:p>
        </p:txBody>
      </p:sp>
      <p:pic>
        <p:nvPicPr>
          <p:cNvPr id="6" name="Picture 1" descr="圖片1">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0312" y="3075806"/>
            <a:ext cx="288032" cy="250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a:xfrm>
            <a:off x="468313" y="50800"/>
            <a:ext cx="8064500" cy="693738"/>
          </a:xfrm>
        </p:spPr>
        <p:txBody>
          <a:bodyPr/>
          <a:lstStyle/>
          <a:p>
            <a:pPr eaLnBrk="1" hangingPunct="1"/>
            <a:r>
              <a:rPr lang="zh-TW" altLang="en-US" sz="2800" dirty="0" smtClean="0">
                <a:latin typeface="Times New Roman" pitchFamily="18" charset="0"/>
                <a:ea typeface="標楷體" pitchFamily="65" charset="-120"/>
                <a:cs typeface="Times New Roman" pitchFamily="18" charset="0"/>
              </a:rPr>
              <a:t>利益團體有效運作之要素</a:t>
            </a:r>
          </a:p>
        </p:txBody>
      </p:sp>
      <p:sp>
        <p:nvSpPr>
          <p:cNvPr id="4" name="投影片編號版面配置區 3"/>
          <p:cNvSpPr>
            <a:spLocks noGrp="1"/>
          </p:cNvSpPr>
          <p:nvPr>
            <p:ph type="sldNum" sz="quarter" idx="12"/>
          </p:nvPr>
        </p:nvSpPr>
        <p:spPr/>
        <p:txBody>
          <a:bodyPr/>
          <a:lstStyle/>
          <a:p>
            <a:pPr>
              <a:defRPr/>
            </a:pPr>
            <a:fld id="{A23D915B-8578-49F4-97B8-0AA8526671B7}" type="slidenum">
              <a:rPr lang="zh-TW" altLang="en-US"/>
              <a:pPr>
                <a:defRPr/>
              </a:pPr>
              <a:t>13</a:t>
            </a:fld>
            <a:endParaRPr lang="zh-TW" altLang="en-US"/>
          </a:p>
        </p:txBody>
      </p:sp>
      <p:sp>
        <p:nvSpPr>
          <p:cNvPr id="11" name="內容版面配置區 2"/>
          <p:cNvSpPr txBox="1">
            <a:spLocks/>
          </p:cNvSpPr>
          <p:nvPr/>
        </p:nvSpPr>
        <p:spPr>
          <a:xfrm>
            <a:off x="611560" y="699542"/>
            <a:ext cx="7416824" cy="3960812"/>
          </a:xfrm>
          <a:prstGeom prst="rect">
            <a:avLst/>
          </a:prstGeom>
        </p:spPr>
        <p:txBody>
          <a:bodyPr anchor="ctr">
            <a:normAutofit/>
          </a:bodyPr>
          <a:lstStyle/>
          <a:p>
            <a:pPr marL="409575" indent="-142875" defTabSz="457200" fontAlgn="auto">
              <a:spcBef>
                <a:spcPct val="20000"/>
              </a:spcBef>
              <a:spcAft>
                <a:spcPts val="600"/>
              </a:spcAft>
              <a:buClr>
                <a:schemeClr val="tx2"/>
              </a:buClr>
              <a:defRPr/>
            </a:pPr>
            <a:r>
              <a:rPr kumimoji="0" lang="en-US" altLang="zh-TW" sz="2000" dirty="0" smtClean="0">
                <a:solidFill>
                  <a:schemeClr val="bg2">
                    <a:lumMod val="75000"/>
                  </a:schemeClr>
                </a:solidFill>
                <a:latin typeface="Times New Roman" pitchFamily="18" charset="0"/>
                <a:ea typeface="標楷體" pitchFamily="65" charset="-120"/>
                <a:cs typeface="Times New Roman" pitchFamily="18" charset="0"/>
                <a:sym typeface="Wingdings 2"/>
              </a:rPr>
              <a:t></a:t>
            </a:r>
            <a:r>
              <a:rPr kumimoji="0" lang="zh-TW" altLang="en-US" sz="2000" dirty="0" smtClean="0">
                <a:latin typeface="Times New Roman" pitchFamily="18" charset="0"/>
                <a:ea typeface="標楷體" pitchFamily="65" charset="-120"/>
                <a:cs typeface="Times New Roman" pitchFamily="18" charset="0"/>
                <a:sym typeface="Wingdings 2"/>
              </a:rPr>
              <a:t>美國不接受公費選舉之因：</a:t>
            </a:r>
            <a:endParaRPr kumimoji="0" lang="en-US" altLang="zh-TW" sz="2000" dirty="0" smtClean="0">
              <a:latin typeface="Times New Roman" pitchFamily="18" charset="0"/>
              <a:ea typeface="標楷體" pitchFamily="65" charset="-120"/>
              <a:cs typeface="Times New Roman" pitchFamily="18" charset="0"/>
              <a:sym typeface="Wingdings 2"/>
            </a:endParaRPr>
          </a:p>
          <a:p>
            <a:pPr marL="542925" indent="-142875" defTabSz="457200" fontAlgn="auto">
              <a:spcBef>
                <a:spcPct val="20000"/>
              </a:spcBef>
              <a:spcAft>
                <a:spcPts val="600"/>
              </a:spcAft>
              <a:buClr>
                <a:schemeClr val="tx2"/>
              </a:buClr>
              <a:defRPr/>
            </a:pPr>
            <a:r>
              <a:rPr kumimoji="0" lang="en-US" altLang="zh-TW" sz="2000" dirty="0" smtClean="0">
                <a:latin typeface="Times New Roman" pitchFamily="18" charset="0"/>
                <a:ea typeface="標楷體" pitchFamily="65" charset="-120"/>
                <a:cs typeface="Times New Roman" pitchFamily="18" charset="0"/>
                <a:sym typeface="Wingdings 2"/>
              </a:rPr>
              <a:t>(1)</a:t>
            </a:r>
            <a:r>
              <a:rPr kumimoji="0" lang="zh-TW" altLang="en-US" sz="2000" dirty="0" smtClean="0">
                <a:latin typeface="Times New Roman" pitchFamily="18" charset="0"/>
                <a:ea typeface="標楷體" pitchFamily="65" charset="-120"/>
                <a:cs typeface="Times New Roman" pitchFamily="18" charset="0"/>
                <a:sym typeface="Wingdings 2"/>
              </a:rPr>
              <a:t>最高法院判決捐款屬於言論自由。</a:t>
            </a:r>
            <a:endParaRPr kumimoji="0" lang="en-US" altLang="zh-TW" sz="2000" dirty="0" smtClean="0">
              <a:latin typeface="Times New Roman" pitchFamily="18" charset="0"/>
              <a:ea typeface="標楷體" pitchFamily="65" charset="-120"/>
              <a:cs typeface="Times New Roman" pitchFamily="18" charset="0"/>
              <a:sym typeface="Wingdings 2"/>
            </a:endParaRPr>
          </a:p>
          <a:p>
            <a:pPr marL="542925" indent="-142875" defTabSz="457200" fontAlgn="auto">
              <a:spcBef>
                <a:spcPct val="20000"/>
              </a:spcBef>
              <a:spcAft>
                <a:spcPts val="600"/>
              </a:spcAft>
              <a:buClr>
                <a:schemeClr val="tx2"/>
              </a:buClr>
              <a:defRPr/>
            </a:pPr>
            <a:r>
              <a:rPr kumimoji="0" lang="en-US" altLang="zh-TW" sz="2000" dirty="0" smtClean="0">
                <a:latin typeface="Times New Roman" pitchFamily="18" charset="0"/>
                <a:ea typeface="標楷體" pitchFamily="65" charset="-120"/>
                <a:cs typeface="Times New Roman" pitchFamily="18" charset="0"/>
                <a:sym typeface="Wingdings 2"/>
              </a:rPr>
              <a:t>(2)</a:t>
            </a:r>
            <a:r>
              <a:rPr kumimoji="0" lang="zh-TW" altLang="en-US" sz="2000" dirty="0" smtClean="0">
                <a:latin typeface="Times New Roman" pitchFamily="18" charset="0"/>
                <a:ea typeface="標楷體" pitchFamily="65" charset="-120"/>
                <a:cs typeface="Times New Roman" pitchFamily="18" charset="0"/>
                <a:sym typeface="Wingdings 2"/>
              </a:rPr>
              <a:t>美國選舉所費不貲，國家財力無法負擔。</a:t>
            </a:r>
            <a:endParaRPr kumimoji="0" lang="en-US" altLang="zh-TW" sz="2000" dirty="0" smtClean="0">
              <a:latin typeface="Times New Roman" pitchFamily="18" charset="0"/>
              <a:ea typeface="標楷體" pitchFamily="65" charset="-120"/>
              <a:cs typeface="Times New Roman" pitchFamily="18" charset="0"/>
              <a:sym typeface="Wingdings 2"/>
            </a:endParaRPr>
          </a:p>
          <a:p>
            <a:pPr marL="542925" indent="-142875" defTabSz="457200" fontAlgn="auto">
              <a:spcBef>
                <a:spcPct val="20000"/>
              </a:spcBef>
              <a:spcAft>
                <a:spcPts val="600"/>
              </a:spcAft>
              <a:buClr>
                <a:schemeClr val="tx2"/>
              </a:buClr>
              <a:defRPr/>
            </a:pPr>
            <a:r>
              <a:rPr kumimoji="0" lang="en-US" altLang="zh-TW" sz="2000" dirty="0" smtClean="0">
                <a:latin typeface="Times New Roman" pitchFamily="18" charset="0"/>
                <a:ea typeface="標楷體" pitchFamily="65" charset="-120"/>
                <a:cs typeface="Times New Roman" pitchFamily="18" charset="0"/>
                <a:sym typeface="Wingdings 2"/>
              </a:rPr>
              <a:t>(3)</a:t>
            </a:r>
            <a:r>
              <a:rPr kumimoji="0" lang="zh-TW" altLang="en-US" sz="2000" dirty="0" smtClean="0">
                <a:latin typeface="Times New Roman" pitchFamily="18" charset="0"/>
                <a:ea typeface="標楷體" pitchFamily="65" charset="-120"/>
                <a:cs typeface="Times New Roman" pitchFamily="18" charset="0"/>
                <a:sym typeface="Wingdings 2"/>
              </a:rPr>
              <a:t>公費選舉仍存在弊端。</a:t>
            </a:r>
            <a:endParaRPr kumimoji="0" lang="en-US" altLang="zh-TW" sz="2000" dirty="0" smtClean="0">
              <a:latin typeface="Times New Roman" pitchFamily="18" charset="0"/>
              <a:ea typeface="標楷體" pitchFamily="65" charset="-120"/>
              <a:cs typeface="Times New Roman" pitchFamily="18" charset="0"/>
              <a:sym typeface="Wingdings 2"/>
            </a:endParaRPr>
          </a:p>
          <a:p>
            <a:pPr marL="542925" indent="-142875" defTabSz="457200" fontAlgn="auto">
              <a:spcBef>
                <a:spcPct val="20000"/>
              </a:spcBef>
              <a:spcAft>
                <a:spcPts val="600"/>
              </a:spcAft>
              <a:buClr>
                <a:schemeClr val="tx2"/>
              </a:buClr>
              <a:defRPr/>
            </a:pPr>
            <a:endParaRPr kumimoji="0" lang="en-US" altLang="zh-TW" sz="2000" dirty="0" smtClean="0">
              <a:latin typeface="Times New Roman" pitchFamily="18" charset="0"/>
              <a:ea typeface="標楷體" pitchFamily="65" charset="-120"/>
              <a:cs typeface="Times New Roman" pitchFamily="18" charset="0"/>
              <a:sym typeface="Wingdings 2"/>
            </a:endParaRPr>
          </a:p>
          <a:p>
            <a:pPr marL="409575" indent="-142875" defTabSz="457200" fontAlgn="auto">
              <a:spcBef>
                <a:spcPct val="20000"/>
              </a:spcBef>
              <a:spcAft>
                <a:spcPts val="600"/>
              </a:spcAft>
              <a:buClr>
                <a:schemeClr val="tx2"/>
              </a:buClr>
              <a:defRPr/>
            </a:pPr>
            <a:endParaRPr kumimoji="0" lang="en-US" altLang="zh-TW" sz="2000" dirty="0" smtClean="0">
              <a:solidFill>
                <a:schemeClr val="bg2">
                  <a:lumMod val="75000"/>
                </a:schemeClr>
              </a:solidFill>
              <a:latin typeface="Times New Roman" pitchFamily="18" charset="0"/>
              <a:ea typeface="標楷體" pitchFamily="65" charset="-120"/>
              <a:cs typeface="Times New Roman" pitchFamily="18" charset="0"/>
              <a:sym typeface="Wingdings 2"/>
            </a:endParaRPr>
          </a:p>
          <a:p>
            <a:pPr marL="409575" indent="-142875" defTabSz="457200" fontAlgn="auto">
              <a:spcBef>
                <a:spcPct val="20000"/>
              </a:spcBef>
              <a:spcAft>
                <a:spcPts val="600"/>
              </a:spcAft>
              <a:buClr>
                <a:schemeClr val="tx2"/>
              </a:buClr>
              <a:defRPr/>
            </a:pPr>
            <a:endParaRPr kumimoji="0" lang="en-US" altLang="zh-TW" sz="2000" dirty="0" smtClean="0">
              <a:solidFill>
                <a:schemeClr val="bg2">
                  <a:lumMod val="75000"/>
                </a:schemeClr>
              </a:solidFill>
              <a:latin typeface="Times New Roman" pitchFamily="18" charset="0"/>
              <a:ea typeface="標楷體" pitchFamily="65" charset="-120"/>
              <a:cs typeface="Times New Roman" pitchFamily="18" charset="0"/>
              <a:sym typeface="Wingdings 2"/>
            </a:endParaRPr>
          </a:p>
          <a:p>
            <a:pPr marL="409575" indent="-142875" defTabSz="457200" fontAlgn="auto">
              <a:spcBef>
                <a:spcPct val="20000"/>
              </a:spcBef>
              <a:spcAft>
                <a:spcPts val="600"/>
              </a:spcAft>
              <a:buClr>
                <a:schemeClr val="tx2"/>
              </a:buClr>
              <a:defRPr/>
            </a:pPr>
            <a:endParaRPr kumimoji="0" lang="en-US" altLang="zh-TW" sz="2000" dirty="0" smtClean="0">
              <a:solidFill>
                <a:schemeClr val="bg2">
                  <a:lumMod val="75000"/>
                </a:schemeClr>
              </a:solidFill>
              <a:latin typeface="Times New Roman" pitchFamily="18" charset="0"/>
              <a:ea typeface="標楷體" pitchFamily="65" charset="-120"/>
              <a:cs typeface="Times New Roman" pitchFamily="18" charset="0"/>
              <a:sym typeface="Wingdings 2"/>
            </a:endParaRPr>
          </a:p>
          <a:p>
            <a:pPr marL="409575" indent="-142875" defTabSz="457200" fontAlgn="auto">
              <a:spcBef>
                <a:spcPct val="20000"/>
              </a:spcBef>
              <a:spcAft>
                <a:spcPts val="600"/>
              </a:spcAft>
              <a:buClr>
                <a:schemeClr val="tx2"/>
              </a:buClr>
              <a:defRPr/>
            </a:pPr>
            <a:endParaRPr kumimoji="0" lang="en-US" altLang="zh-TW" sz="800" dirty="0" smtClean="0">
              <a:latin typeface="Times New Roman" pitchFamily="18" charset="0"/>
              <a:ea typeface="標楷體" pitchFamily="65" charset="-120"/>
              <a:cs typeface="Times New Roman" pitchFamily="18" charset="0"/>
              <a:sym typeface="Wingdings 2"/>
            </a:endParaRPr>
          </a:p>
        </p:txBody>
      </p:sp>
      <p:sp>
        <p:nvSpPr>
          <p:cNvPr id="7" name="矩形 6"/>
          <p:cNvSpPr/>
          <p:nvPr/>
        </p:nvSpPr>
        <p:spPr>
          <a:xfrm>
            <a:off x="1043608" y="2643758"/>
            <a:ext cx="7056784" cy="1512168"/>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0" lang="zh-TW" altLang="en-US" b="1" dirty="0" smtClean="0">
                <a:solidFill>
                  <a:srgbClr val="002060"/>
                </a:solidFill>
                <a:latin typeface="Times New Roman" pitchFamily="18" charset="0"/>
                <a:ea typeface="標楷體" pitchFamily="65" charset="-120"/>
                <a:cs typeface="Times New Roman" pitchFamily="18" charset="0"/>
                <a:sym typeface="Wingdings 2"/>
              </a:rPr>
              <a:t>軟錢</a:t>
            </a:r>
            <a:r>
              <a:rPr kumimoji="0" lang="en-US" altLang="zh-TW" b="1" dirty="0" smtClean="0">
                <a:solidFill>
                  <a:srgbClr val="002060"/>
                </a:solidFill>
                <a:latin typeface="Times New Roman" pitchFamily="18" charset="0"/>
                <a:ea typeface="標楷體" pitchFamily="65" charset="-120"/>
                <a:cs typeface="Times New Roman" pitchFamily="18" charset="0"/>
                <a:sym typeface="Wingdings 2"/>
              </a:rPr>
              <a:t>(soft money)</a:t>
            </a:r>
          </a:p>
          <a:p>
            <a:pPr marL="266700"/>
            <a:r>
              <a:rPr lang="zh-TW" altLang="en-US" dirty="0" smtClean="0">
                <a:solidFill>
                  <a:schemeClr val="accent4">
                    <a:lumMod val="50000"/>
                  </a:schemeClr>
                </a:solidFill>
                <a:latin typeface="標楷體" pitchFamily="65" charset="-120"/>
                <a:ea typeface="標楷體" pitchFamily="65" charset="-120"/>
              </a:rPr>
              <a:t>美國法規嚴格規範候選人之捐款上限，但許多經費透過捐款給政黨、政治行動委員會與廣告等，事實上達到協助候選人之目的。</a:t>
            </a:r>
            <a:endParaRPr lang="zh-TW" altLang="en-US" dirty="0">
              <a:solidFill>
                <a:schemeClr val="accent4">
                  <a:lumMod val="50000"/>
                </a:schemeClr>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a:xfrm>
            <a:off x="468313" y="50800"/>
            <a:ext cx="8064500" cy="693738"/>
          </a:xfrm>
        </p:spPr>
        <p:txBody>
          <a:bodyPr/>
          <a:lstStyle/>
          <a:p>
            <a:pPr eaLnBrk="1" hangingPunct="1"/>
            <a:r>
              <a:rPr lang="zh-TW" altLang="en-US" sz="2800" dirty="0" smtClean="0">
                <a:latin typeface="Times New Roman" pitchFamily="18" charset="0"/>
                <a:ea typeface="標楷體" pitchFamily="65" charset="-120"/>
                <a:cs typeface="Times New Roman" pitchFamily="18" charset="0"/>
              </a:rPr>
              <a:t>利益團體有效運作之要素</a:t>
            </a:r>
          </a:p>
        </p:txBody>
      </p:sp>
      <p:sp>
        <p:nvSpPr>
          <p:cNvPr id="4" name="投影片編號版面配置區 3"/>
          <p:cNvSpPr>
            <a:spLocks noGrp="1"/>
          </p:cNvSpPr>
          <p:nvPr>
            <p:ph type="sldNum" sz="quarter" idx="12"/>
          </p:nvPr>
        </p:nvSpPr>
        <p:spPr/>
        <p:txBody>
          <a:bodyPr/>
          <a:lstStyle/>
          <a:p>
            <a:pPr>
              <a:defRPr/>
            </a:pPr>
            <a:fld id="{A23D915B-8578-49F4-97B8-0AA8526671B7}" type="slidenum">
              <a:rPr lang="zh-TW" altLang="en-US"/>
              <a:pPr>
                <a:defRPr/>
              </a:pPr>
              <a:t>14</a:t>
            </a:fld>
            <a:endParaRPr lang="zh-TW" altLang="en-US" dirty="0"/>
          </a:p>
        </p:txBody>
      </p:sp>
      <p:sp>
        <p:nvSpPr>
          <p:cNvPr id="11" name="內容版面配置區 2"/>
          <p:cNvSpPr txBox="1">
            <a:spLocks/>
          </p:cNvSpPr>
          <p:nvPr/>
        </p:nvSpPr>
        <p:spPr>
          <a:xfrm>
            <a:off x="611560" y="555526"/>
            <a:ext cx="7416824" cy="4104828"/>
          </a:xfrm>
          <a:prstGeom prst="rect">
            <a:avLst/>
          </a:prstGeom>
        </p:spPr>
        <p:txBody>
          <a:bodyPr anchor="ctr">
            <a:normAutofit/>
          </a:bodyPr>
          <a:lstStyle/>
          <a:p>
            <a:pPr marL="409575" indent="-142875" defTabSz="457200" fontAlgn="auto">
              <a:spcBef>
                <a:spcPct val="20000"/>
              </a:spcBef>
              <a:spcAft>
                <a:spcPts val="600"/>
              </a:spcAft>
              <a:buClr>
                <a:schemeClr val="tx2"/>
              </a:buClr>
              <a:defRPr/>
            </a:pPr>
            <a:r>
              <a:rPr kumimoji="0" lang="en-US" altLang="zh-TW" sz="2000" dirty="0" smtClean="0">
                <a:solidFill>
                  <a:schemeClr val="bg2">
                    <a:lumMod val="75000"/>
                  </a:schemeClr>
                </a:solidFill>
                <a:latin typeface="Times New Roman" pitchFamily="18" charset="0"/>
                <a:ea typeface="標楷體" pitchFamily="65" charset="-120"/>
                <a:cs typeface="Times New Roman" pitchFamily="18" charset="0"/>
                <a:sym typeface="Wingdings 2"/>
              </a:rPr>
              <a:t></a:t>
            </a:r>
            <a:r>
              <a:rPr kumimoji="0" lang="zh-TW" altLang="en-US" sz="2000" dirty="0" smtClean="0">
                <a:latin typeface="Times New Roman" pitchFamily="18" charset="0"/>
                <a:ea typeface="標楷體" pitchFamily="65" charset="-120"/>
                <a:cs typeface="Times New Roman" pitchFamily="18" charset="0"/>
                <a:sym typeface="Wingdings 2"/>
              </a:rPr>
              <a:t>臺灣之陽光法案：</a:t>
            </a:r>
            <a:endParaRPr kumimoji="0" lang="en-US" altLang="zh-TW" sz="2000" dirty="0" smtClean="0">
              <a:latin typeface="Times New Roman" pitchFamily="18" charset="0"/>
              <a:ea typeface="標楷體" pitchFamily="65" charset="-120"/>
              <a:cs typeface="Times New Roman" pitchFamily="18" charset="0"/>
              <a:sym typeface="Wingdings 2"/>
            </a:endParaRPr>
          </a:p>
          <a:p>
            <a:pPr marL="542925" indent="-142875" defTabSz="457200" fontAlgn="auto">
              <a:spcBef>
                <a:spcPct val="20000"/>
              </a:spcBef>
              <a:spcAft>
                <a:spcPts val="600"/>
              </a:spcAft>
              <a:buClr>
                <a:schemeClr val="tx2"/>
              </a:buClr>
              <a:defRPr/>
            </a:pPr>
            <a:r>
              <a:rPr kumimoji="0" lang="en-US" altLang="zh-TW" sz="2000" dirty="0" smtClean="0">
                <a:latin typeface="Times New Roman" pitchFamily="18" charset="0"/>
                <a:ea typeface="標楷體" pitchFamily="65" charset="-120"/>
                <a:cs typeface="Times New Roman" pitchFamily="18" charset="0"/>
                <a:sym typeface="Wingdings 2"/>
              </a:rPr>
              <a:t>(1)</a:t>
            </a:r>
            <a:r>
              <a:rPr kumimoji="0" lang="zh-TW" altLang="en-US" sz="2000" dirty="0" smtClean="0">
                <a:latin typeface="Times New Roman" pitchFamily="18" charset="0"/>
                <a:ea typeface="標楷體" pitchFamily="65" charset="-120"/>
                <a:cs typeface="Times New Roman" pitchFamily="18" charset="0"/>
                <a:sym typeface="Wingdings 2"/>
              </a:rPr>
              <a:t>公職人員選舉罷免法：</a:t>
            </a:r>
            <a:endParaRPr kumimoji="0" lang="en-US" altLang="zh-TW" sz="2000" dirty="0" smtClean="0">
              <a:latin typeface="Times New Roman" pitchFamily="18" charset="0"/>
              <a:ea typeface="標楷體" pitchFamily="65" charset="-120"/>
              <a:cs typeface="Times New Roman" pitchFamily="18" charset="0"/>
              <a:sym typeface="Wingdings 2"/>
            </a:endParaRPr>
          </a:p>
          <a:p>
            <a:pPr marL="542925" indent="-142875" defTabSz="457200" fontAlgn="auto">
              <a:spcBef>
                <a:spcPct val="20000"/>
              </a:spcBef>
              <a:spcAft>
                <a:spcPts val="600"/>
              </a:spcAft>
              <a:buClr>
                <a:schemeClr val="tx2"/>
              </a:buClr>
              <a:defRPr/>
            </a:pPr>
            <a:endParaRPr kumimoji="0" lang="en-US" altLang="zh-TW" sz="2000" dirty="0" smtClean="0">
              <a:latin typeface="Times New Roman" pitchFamily="18" charset="0"/>
              <a:ea typeface="標楷體" pitchFamily="65" charset="-120"/>
              <a:cs typeface="Times New Roman" pitchFamily="18" charset="0"/>
              <a:sym typeface="Wingdings 2"/>
            </a:endParaRPr>
          </a:p>
          <a:p>
            <a:pPr marL="542925" indent="-142875" defTabSz="457200" fontAlgn="auto">
              <a:spcBef>
                <a:spcPct val="20000"/>
              </a:spcBef>
              <a:spcAft>
                <a:spcPts val="600"/>
              </a:spcAft>
              <a:buClr>
                <a:schemeClr val="tx2"/>
              </a:buClr>
              <a:defRPr/>
            </a:pPr>
            <a:endParaRPr kumimoji="0" lang="en-US" altLang="zh-TW" sz="2000" dirty="0" smtClean="0">
              <a:latin typeface="Times New Roman" pitchFamily="18" charset="0"/>
              <a:ea typeface="標楷體" pitchFamily="65" charset="-120"/>
              <a:cs typeface="Times New Roman" pitchFamily="18" charset="0"/>
              <a:sym typeface="Wingdings 2"/>
            </a:endParaRPr>
          </a:p>
          <a:p>
            <a:pPr marL="542925" indent="-142875" defTabSz="457200" fontAlgn="auto">
              <a:spcBef>
                <a:spcPct val="20000"/>
              </a:spcBef>
              <a:spcAft>
                <a:spcPts val="600"/>
              </a:spcAft>
              <a:buClr>
                <a:schemeClr val="tx2"/>
              </a:buClr>
              <a:defRPr/>
            </a:pPr>
            <a:endParaRPr kumimoji="0" lang="en-US" altLang="zh-TW" sz="2000" dirty="0" smtClean="0">
              <a:latin typeface="Times New Roman" pitchFamily="18" charset="0"/>
              <a:ea typeface="標楷體" pitchFamily="65" charset="-120"/>
              <a:cs typeface="Times New Roman" pitchFamily="18" charset="0"/>
              <a:sym typeface="Wingdings 2"/>
            </a:endParaRPr>
          </a:p>
          <a:p>
            <a:pPr marL="542925" indent="-142875" defTabSz="457200" fontAlgn="auto">
              <a:spcBef>
                <a:spcPct val="20000"/>
              </a:spcBef>
              <a:spcAft>
                <a:spcPts val="600"/>
              </a:spcAft>
              <a:buClr>
                <a:schemeClr val="tx2"/>
              </a:buClr>
              <a:defRPr/>
            </a:pPr>
            <a:endParaRPr kumimoji="0" lang="en-US" altLang="zh-TW" sz="2000" dirty="0" smtClean="0">
              <a:latin typeface="Times New Roman" pitchFamily="18" charset="0"/>
              <a:ea typeface="標楷體" pitchFamily="65" charset="-120"/>
              <a:cs typeface="Times New Roman" pitchFamily="18" charset="0"/>
              <a:sym typeface="Wingdings 2"/>
            </a:endParaRPr>
          </a:p>
          <a:p>
            <a:pPr marL="542925" indent="-142875" defTabSz="457200" fontAlgn="auto">
              <a:spcBef>
                <a:spcPct val="20000"/>
              </a:spcBef>
              <a:spcAft>
                <a:spcPts val="600"/>
              </a:spcAft>
              <a:buClr>
                <a:schemeClr val="tx2"/>
              </a:buClr>
              <a:defRPr/>
            </a:pPr>
            <a:endParaRPr kumimoji="0" lang="en-US" altLang="zh-TW" sz="2000" dirty="0" smtClean="0">
              <a:latin typeface="Times New Roman" pitchFamily="18" charset="0"/>
              <a:ea typeface="標楷體" pitchFamily="65" charset="-120"/>
              <a:cs typeface="Times New Roman" pitchFamily="18" charset="0"/>
              <a:sym typeface="Wingdings 2"/>
            </a:endParaRPr>
          </a:p>
          <a:p>
            <a:pPr marL="542925" indent="-142875" defTabSz="457200" fontAlgn="auto">
              <a:spcBef>
                <a:spcPct val="20000"/>
              </a:spcBef>
              <a:spcAft>
                <a:spcPts val="600"/>
              </a:spcAft>
              <a:buClr>
                <a:schemeClr val="tx2"/>
              </a:buClr>
              <a:defRPr/>
            </a:pPr>
            <a:endParaRPr kumimoji="0" lang="en-US" altLang="zh-TW" sz="2000" dirty="0" smtClean="0">
              <a:latin typeface="Times New Roman" pitchFamily="18" charset="0"/>
              <a:ea typeface="標楷體" pitchFamily="65" charset="-120"/>
              <a:cs typeface="Times New Roman" pitchFamily="18" charset="0"/>
              <a:sym typeface="Wingdings 2"/>
            </a:endParaRPr>
          </a:p>
          <a:p>
            <a:pPr marL="542925" indent="-142875" defTabSz="457200" fontAlgn="auto">
              <a:spcBef>
                <a:spcPct val="20000"/>
              </a:spcBef>
              <a:spcAft>
                <a:spcPts val="600"/>
              </a:spcAft>
              <a:buClr>
                <a:schemeClr val="tx2"/>
              </a:buClr>
              <a:defRPr/>
            </a:pPr>
            <a:endParaRPr kumimoji="0" lang="en-US" altLang="zh-TW" sz="2000" dirty="0" smtClean="0">
              <a:latin typeface="Times New Roman" pitchFamily="18" charset="0"/>
              <a:ea typeface="標楷體" pitchFamily="65" charset="-120"/>
              <a:cs typeface="Times New Roman" pitchFamily="18" charset="0"/>
              <a:sym typeface="Wingdings 2"/>
            </a:endParaRPr>
          </a:p>
        </p:txBody>
      </p:sp>
      <p:sp>
        <p:nvSpPr>
          <p:cNvPr id="7" name="矩形 6"/>
          <p:cNvSpPr/>
          <p:nvPr/>
        </p:nvSpPr>
        <p:spPr>
          <a:xfrm>
            <a:off x="1043608" y="1491630"/>
            <a:ext cx="7848872" cy="3528392"/>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0" lang="zh-TW" altLang="en-US" b="1" dirty="0" smtClean="0">
                <a:solidFill>
                  <a:srgbClr val="002060"/>
                </a:solidFill>
                <a:latin typeface="Times New Roman" pitchFamily="18" charset="0"/>
                <a:ea typeface="標楷體" pitchFamily="65" charset="-120"/>
                <a:cs typeface="Times New Roman" pitchFamily="18" charset="0"/>
                <a:sym typeface="Wingdings 2"/>
              </a:rPr>
              <a:t>公費補助</a:t>
            </a:r>
            <a:endParaRPr kumimoji="0" lang="en-US" altLang="zh-TW" b="1" dirty="0" smtClean="0">
              <a:solidFill>
                <a:srgbClr val="002060"/>
              </a:solidFill>
              <a:latin typeface="Times New Roman" pitchFamily="18" charset="0"/>
              <a:ea typeface="標楷體" pitchFamily="65" charset="-120"/>
              <a:cs typeface="Times New Roman" pitchFamily="18" charset="0"/>
              <a:sym typeface="Wingdings 2"/>
            </a:endParaRPr>
          </a:p>
          <a:p>
            <a:pPr marL="266700"/>
            <a:endParaRPr lang="en-US" altLang="zh-TW" sz="800" dirty="0" smtClean="0">
              <a:solidFill>
                <a:schemeClr val="accent4">
                  <a:lumMod val="50000"/>
                </a:schemeClr>
              </a:solidFill>
              <a:latin typeface="標楷體" pitchFamily="65" charset="-120"/>
              <a:ea typeface="標楷體" pitchFamily="65" charset="-120"/>
            </a:endParaRPr>
          </a:p>
          <a:p>
            <a:pPr marL="400050" indent="-133350"/>
            <a:r>
              <a:rPr kumimoji="0" lang="en-US" altLang="zh-TW" dirty="0" smtClean="0">
                <a:solidFill>
                  <a:schemeClr val="bg2">
                    <a:lumMod val="75000"/>
                  </a:schemeClr>
                </a:solidFill>
                <a:latin typeface="Times New Roman" pitchFamily="18" charset="0"/>
                <a:ea typeface="標楷體" pitchFamily="65" charset="-120"/>
                <a:cs typeface="Times New Roman" pitchFamily="18" charset="0"/>
                <a:sym typeface="Wingdings 2"/>
              </a:rPr>
              <a:t></a:t>
            </a:r>
            <a:r>
              <a:rPr lang="zh-TW" altLang="en-US" dirty="0" smtClean="0">
                <a:solidFill>
                  <a:schemeClr val="accent4">
                    <a:lumMod val="50000"/>
                  </a:schemeClr>
                </a:solidFill>
                <a:latin typeface="標楷體" pitchFamily="65" charset="-120"/>
                <a:ea typeface="標楷體" pitchFamily="65" charset="-120"/>
                <a:sym typeface="Wingdings 2"/>
              </a:rPr>
              <a:t>應選名額為</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一名時，得票數至少須達該選區當選票數之</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1/3</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以上，複數選區則得票數須達該選區最低票當選者票數之</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1/2</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，方能獲得一</a:t>
            </a:r>
            <a:r>
              <a:rPr lang="zh-TW" altLang="en-US" dirty="0" smtClean="0">
                <a:solidFill>
                  <a:schemeClr val="accent4">
                    <a:lumMod val="50000"/>
                  </a:schemeClr>
                </a:solidFill>
                <a:latin typeface="Times New Roman" pitchFamily="18" charset="0"/>
                <a:ea typeface="標楷體" pitchFamily="65" charset="-120"/>
                <a:cs typeface="Times New Roman" pitchFamily="18" charset="0"/>
              </a:rPr>
              <a:t>票</a:t>
            </a:r>
            <a:r>
              <a:rPr lang="en-US" altLang="zh-TW" dirty="0" smtClean="0">
                <a:solidFill>
                  <a:schemeClr val="accent4">
                    <a:lumMod val="50000"/>
                  </a:schemeClr>
                </a:solidFill>
                <a:latin typeface="Times New Roman" pitchFamily="18" charset="0"/>
                <a:ea typeface="標楷體" pitchFamily="65" charset="-120"/>
                <a:cs typeface="Times New Roman" pitchFamily="18" charset="0"/>
              </a:rPr>
              <a:t>30</a:t>
            </a:r>
            <a:r>
              <a:rPr lang="zh-TW" altLang="en-US" dirty="0" smtClean="0">
                <a:solidFill>
                  <a:schemeClr val="accent4">
                    <a:lumMod val="50000"/>
                  </a:schemeClr>
                </a:solidFill>
                <a:latin typeface="Times New Roman" pitchFamily="18" charset="0"/>
                <a:ea typeface="標楷體" pitchFamily="65" charset="-120"/>
                <a:cs typeface="Times New Roman" pitchFamily="18" charset="0"/>
              </a:rPr>
              <a:t>元</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補助。</a:t>
            </a:r>
            <a:endPar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endParaRPr>
          </a:p>
          <a:p>
            <a:pPr marL="266700"/>
            <a:endParaRPr lang="en-US" altLang="zh-TW" sz="800" dirty="0" smtClean="0">
              <a:solidFill>
                <a:schemeClr val="accent4">
                  <a:lumMod val="50000"/>
                </a:schemeClr>
              </a:solidFill>
              <a:latin typeface="Times New Roman" pitchFamily="18" charset="0"/>
              <a:ea typeface="標楷體" pitchFamily="65" charset="-120"/>
              <a:cs typeface="Times New Roman" pitchFamily="18" charset="0"/>
              <a:sym typeface="Wingdings 2"/>
            </a:endParaRPr>
          </a:p>
          <a:p>
            <a:pPr marL="266700"/>
            <a:r>
              <a:rPr kumimoji="0" lang="en-US" altLang="zh-TW" dirty="0" smtClean="0">
                <a:solidFill>
                  <a:schemeClr val="bg2">
                    <a:lumMod val="75000"/>
                  </a:schemeClr>
                </a:solidFill>
                <a:latin typeface="Times New Roman" pitchFamily="18" charset="0"/>
                <a:ea typeface="標楷體" pitchFamily="65" charset="-120"/>
                <a:cs typeface="Times New Roman" pitchFamily="18" charset="0"/>
                <a:sym typeface="Wingdings 2"/>
              </a:rPr>
              <a:t></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總統副總統選舉罷免法則規定該補助由政黨具名領取。</a:t>
            </a:r>
            <a:endPar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endParaRPr>
          </a:p>
          <a:p>
            <a:pPr marL="266700"/>
            <a:endParaRPr lang="en-US" altLang="zh-TW" sz="800" dirty="0" smtClean="0">
              <a:solidFill>
                <a:schemeClr val="accent4">
                  <a:lumMod val="50000"/>
                </a:schemeClr>
              </a:solidFill>
              <a:latin typeface="Times New Roman" pitchFamily="18" charset="0"/>
              <a:ea typeface="標楷體" pitchFamily="65" charset="-120"/>
              <a:cs typeface="Times New Roman" pitchFamily="18" charset="0"/>
              <a:sym typeface="Wingdings 2"/>
            </a:endParaRPr>
          </a:p>
          <a:p>
            <a:pPr marL="390525" indent="-123825"/>
            <a:r>
              <a:rPr kumimoji="0" lang="en-US" altLang="zh-TW" dirty="0" smtClean="0">
                <a:solidFill>
                  <a:schemeClr val="bg2">
                    <a:lumMod val="75000"/>
                  </a:schemeClr>
                </a:solidFill>
                <a:latin typeface="Times New Roman" pitchFamily="18" charset="0"/>
                <a:ea typeface="標楷體" pitchFamily="65" charset="-120"/>
                <a:cs typeface="Times New Roman" pitchFamily="18" charset="0"/>
                <a:sym typeface="Wingdings 2"/>
              </a:rPr>
              <a:t></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政黨凡於上一次全國不分區立法委員選舉政黨得票率達</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5%</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以上者，可補助一票</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50</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元，連續補助</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4</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年，此制度對小黨而言至關重要。</a:t>
            </a:r>
            <a:endPar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endParaRPr>
          </a:p>
          <a:p>
            <a:pPr marL="390525" indent="-123825"/>
            <a:endParaRPr lang="en-US" altLang="zh-TW" dirty="0" smtClean="0">
              <a:solidFill>
                <a:schemeClr val="accent4">
                  <a:lumMod val="50000"/>
                </a:schemeClr>
              </a:solidFill>
              <a:latin typeface="標楷體" pitchFamily="65" charset="-120"/>
              <a:ea typeface="標楷體" pitchFamily="65" charset="-120"/>
              <a:sym typeface="Wingdings 2"/>
            </a:endParaRPr>
          </a:p>
          <a:p>
            <a:pPr marL="390525" indent="-123825"/>
            <a:endParaRPr lang="en-US" altLang="zh-TW" dirty="0" smtClean="0">
              <a:solidFill>
                <a:schemeClr val="accent4">
                  <a:lumMod val="50000"/>
                </a:schemeClr>
              </a:solidFill>
              <a:latin typeface="標楷體" pitchFamily="65" charset="-120"/>
              <a:ea typeface="標楷體" pitchFamily="65" charset="-120"/>
              <a:sym typeface="Wingdings 2"/>
            </a:endParaRPr>
          </a:p>
          <a:p>
            <a:pPr marL="390525" indent="-123825"/>
            <a:endParaRPr lang="en-US" altLang="zh-TW" dirty="0" smtClean="0">
              <a:solidFill>
                <a:schemeClr val="accent4">
                  <a:lumMod val="50000"/>
                </a:schemeClr>
              </a:solidFill>
              <a:latin typeface="標楷體" pitchFamily="65" charset="-120"/>
              <a:ea typeface="標楷體" pitchFamily="65" charset="-120"/>
              <a:sym typeface="Wingdings 2"/>
            </a:endParaRPr>
          </a:p>
          <a:p>
            <a:pPr marL="390525" indent="-123825"/>
            <a:endParaRPr kumimoji="0" lang="en-US" altLang="zh-TW" b="1" dirty="0" smtClean="0">
              <a:solidFill>
                <a:srgbClr val="002060"/>
              </a:solidFill>
              <a:latin typeface="Times New Roman" pitchFamily="18" charset="0"/>
              <a:ea typeface="標楷體" pitchFamily="65" charset="-120"/>
              <a:cs typeface="Times New Roman" pitchFamily="18" charset="0"/>
              <a:sym typeface="Wingdings 2"/>
            </a:endParaRPr>
          </a:p>
          <a:p>
            <a:endParaRPr lang="zh-TW" altLang="en-US" dirty="0">
              <a:solidFill>
                <a:schemeClr val="accent4">
                  <a:lumMod val="50000"/>
                </a:schemeClr>
              </a:solidFill>
              <a:latin typeface="標楷體" pitchFamily="65" charset="-120"/>
              <a:ea typeface="標楷體" pitchFamily="65" charset="-120"/>
            </a:endParaRPr>
          </a:p>
        </p:txBody>
      </p:sp>
      <p:sp>
        <p:nvSpPr>
          <p:cNvPr id="6" name="矩形 5"/>
          <p:cNvSpPr/>
          <p:nvPr/>
        </p:nvSpPr>
        <p:spPr>
          <a:xfrm>
            <a:off x="1835696" y="3723878"/>
            <a:ext cx="6552728" cy="1152128"/>
          </a:xfrm>
          <a:prstGeom prst="rect">
            <a:avLst/>
          </a:prstGeom>
          <a:solidFill>
            <a:schemeClr val="accent6">
              <a:lumMod val="60000"/>
              <a:lumOff val="40000"/>
            </a:schemeClr>
          </a:solidFill>
          <a:ln>
            <a:solidFill>
              <a:schemeClr val="accent6">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zh-TW" altLang="en-US" dirty="0" smtClean="0">
                <a:solidFill>
                  <a:schemeClr val="accent4">
                    <a:lumMod val="50000"/>
                  </a:schemeClr>
                </a:solidFill>
                <a:latin typeface="標楷體" pitchFamily="65" charset="-120"/>
                <a:ea typeface="標楷體" pitchFamily="65" charset="-120"/>
                <a:sym typeface="Wingdings 2"/>
              </a:rPr>
              <a:t>例如：</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2012</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立法委員選舉</a:t>
            </a:r>
            <a:endPar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endParaRPr>
          </a:p>
          <a:p>
            <a:endParaRPr lang="en-US" altLang="zh-TW" sz="800" dirty="0" smtClean="0">
              <a:solidFill>
                <a:schemeClr val="accent4">
                  <a:lumMod val="50000"/>
                </a:schemeClr>
              </a:solidFill>
              <a:latin typeface="Times New Roman" pitchFamily="18" charset="0"/>
              <a:ea typeface="標楷體" pitchFamily="65" charset="-120"/>
              <a:cs typeface="Times New Roman" pitchFamily="18" charset="0"/>
              <a:sym typeface="Wingdings 2"/>
            </a:endParaRPr>
          </a:p>
          <a:p>
            <a:pPr indent="628650"/>
            <a:r>
              <a:rPr lang="zh-TW" altLang="en-US" dirty="0">
                <a:solidFill>
                  <a:schemeClr val="accent4">
                    <a:lumMod val="50000"/>
                  </a:schemeClr>
                </a:solidFill>
                <a:latin typeface="Times New Roman" pitchFamily="18" charset="0"/>
                <a:ea typeface="標楷體" pitchFamily="65" charset="-120"/>
                <a:cs typeface="Times New Roman" pitchFamily="18" charset="0"/>
                <a:sym typeface="Wingdings 2"/>
              </a:rPr>
              <a:t>臺</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灣團結聯盟 </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1178797 × 50</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元 </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 </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4</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年 →約</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3</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億</a:t>
            </a:r>
            <a:endPar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endParaRPr>
          </a:p>
          <a:p>
            <a:pPr indent="1304925"/>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親民黨   </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722089 × 50</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元 </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 </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4</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年 →約</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1</a:t>
            </a:r>
            <a:r>
              <a:rPr lang="zh-TW" altLang="en-US" dirty="0" smtClean="0">
                <a:solidFill>
                  <a:schemeClr val="accent4">
                    <a:lumMod val="50000"/>
                  </a:schemeClr>
                </a:solidFill>
                <a:latin typeface="標楷體" pitchFamily="65" charset="-120"/>
                <a:ea typeface="標楷體" pitchFamily="65" charset="-120"/>
                <a:sym typeface="Wingdings 2"/>
              </a:rPr>
              <a:t>億</a:t>
            </a:r>
            <a:endParaRPr lang="en-US" altLang="zh-TW" dirty="0" smtClean="0">
              <a:solidFill>
                <a:schemeClr val="accent4">
                  <a:lumMod val="50000"/>
                </a:schemeClr>
              </a:solidFill>
              <a:latin typeface="標楷體" pitchFamily="65" charset="-120"/>
              <a:ea typeface="標楷體" pitchFamily="65" charset="-120"/>
              <a:sym typeface="Wingdings 2"/>
            </a:endParaRPr>
          </a:p>
          <a:p>
            <a:endParaRPr lang="en-US" altLang="zh-TW" dirty="0" smtClean="0">
              <a:solidFill>
                <a:schemeClr val="accent4">
                  <a:lumMod val="50000"/>
                </a:schemeClr>
              </a:solidFill>
              <a:latin typeface="標楷體" pitchFamily="65" charset="-120"/>
              <a:ea typeface="標楷體" pitchFamily="65" charset="-120"/>
              <a:sym typeface="Wingdings 2"/>
            </a:endParaRPr>
          </a:p>
          <a:p>
            <a:endParaRPr lang="zh-TW" altLang="en-US" dirty="0">
              <a:solidFill>
                <a:schemeClr val="accent4">
                  <a:lumMod val="50000"/>
                </a:schemeClr>
              </a:solidFill>
              <a:latin typeface="標楷體" pitchFamily="65" charset="-120"/>
              <a:ea typeface="標楷體" pitchFamily="65" charset="-120"/>
              <a:sym typeface="Wingdings 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a:xfrm>
            <a:off x="468313" y="50800"/>
            <a:ext cx="8064500" cy="693738"/>
          </a:xfrm>
        </p:spPr>
        <p:txBody>
          <a:bodyPr/>
          <a:lstStyle/>
          <a:p>
            <a:pPr eaLnBrk="1" hangingPunct="1"/>
            <a:r>
              <a:rPr lang="zh-TW" altLang="en-US" sz="2800" dirty="0" smtClean="0">
                <a:latin typeface="Times New Roman" pitchFamily="18" charset="0"/>
                <a:ea typeface="標楷體" pitchFamily="65" charset="-120"/>
                <a:cs typeface="Times New Roman" pitchFamily="18" charset="0"/>
              </a:rPr>
              <a:t>利益團體有效運作之要素</a:t>
            </a:r>
          </a:p>
        </p:txBody>
      </p:sp>
      <p:sp>
        <p:nvSpPr>
          <p:cNvPr id="4" name="投影片編號版面配置區 3"/>
          <p:cNvSpPr>
            <a:spLocks noGrp="1"/>
          </p:cNvSpPr>
          <p:nvPr>
            <p:ph type="sldNum" sz="quarter" idx="12"/>
          </p:nvPr>
        </p:nvSpPr>
        <p:spPr/>
        <p:txBody>
          <a:bodyPr/>
          <a:lstStyle/>
          <a:p>
            <a:pPr>
              <a:defRPr/>
            </a:pPr>
            <a:fld id="{A23D915B-8578-49F4-97B8-0AA8526671B7}" type="slidenum">
              <a:rPr lang="zh-TW" altLang="en-US"/>
              <a:pPr>
                <a:defRPr/>
              </a:pPr>
              <a:t>15</a:t>
            </a:fld>
            <a:endParaRPr lang="zh-TW" altLang="en-US" dirty="0"/>
          </a:p>
        </p:txBody>
      </p:sp>
      <p:sp>
        <p:nvSpPr>
          <p:cNvPr id="11" name="內容版面配置區 2"/>
          <p:cNvSpPr txBox="1">
            <a:spLocks/>
          </p:cNvSpPr>
          <p:nvPr/>
        </p:nvSpPr>
        <p:spPr>
          <a:xfrm>
            <a:off x="611560" y="555526"/>
            <a:ext cx="7416824" cy="4104828"/>
          </a:xfrm>
          <a:prstGeom prst="rect">
            <a:avLst/>
          </a:prstGeom>
        </p:spPr>
        <p:txBody>
          <a:bodyPr anchor="ctr">
            <a:normAutofit/>
          </a:bodyPr>
          <a:lstStyle/>
          <a:p>
            <a:pPr marL="409575" indent="-142875" defTabSz="457200" fontAlgn="auto">
              <a:spcBef>
                <a:spcPct val="20000"/>
              </a:spcBef>
              <a:spcAft>
                <a:spcPts val="600"/>
              </a:spcAft>
              <a:buClr>
                <a:schemeClr val="tx2"/>
              </a:buClr>
              <a:defRPr/>
            </a:pPr>
            <a:r>
              <a:rPr kumimoji="0" lang="en-US" altLang="zh-TW" sz="2000" dirty="0" smtClean="0">
                <a:solidFill>
                  <a:schemeClr val="bg2">
                    <a:lumMod val="75000"/>
                  </a:schemeClr>
                </a:solidFill>
                <a:latin typeface="Times New Roman" pitchFamily="18" charset="0"/>
                <a:ea typeface="標楷體" pitchFamily="65" charset="-120"/>
                <a:cs typeface="Times New Roman" pitchFamily="18" charset="0"/>
                <a:sym typeface="Wingdings 2"/>
              </a:rPr>
              <a:t></a:t>
            </a:r>
            <a:r>
              <a:rPr kumimoji="0" lang="zh-TW" altLang="en-US" sz="2000" dirty="0" smtClean="0">
                <a:latin typeface="Times New Roman" pitchFamily="18" charset="0"/>
                <a:ea typeface="標楷體" pitchFamily="65" charset="-120"/>
                <a:cs typeface="Times New Roman" pitchFamily="18" charset="0"/>
                <a:sym typeface="Wingdings 2"/>
              </a:rPr>
              <a:t>臺灣之陽光法案：</a:t>
            </a:r>
            <a:endParaRPr kumimoji="0" lang="en-US" altLang="zh-TW" sz="2000" dirty="0" smtClean="0">
              <a:latin typeface="Times New Roman" pitchFamily="18" charset="0"/>
              <a:ea typeface="標楷體" pitchFamily="65" charset="-120"/>
              <a:cs typeface="Times New Roman" pitchFamily="18" charset="0"/>
              <a:sym typeface="Wingdings 2"/>
            </a:endParaRPr>
          </a:p>
          <a:p>
            <a:pPr marL="542925" indent="-142875" defTabSz="457200" fontAlgn="auto">
              <a:spcBef>
                <a:spcPct val="20000"/>
              </a:spcBef>
              <a:spcAft>
                <a:spcPts val="600"/>
              </a:spcAft>
              <a:buClr>
                <a:schemeClr val="tx2"/>
              </a:buClr>
              <a:defRPr/>
            </a:pPr>
            <a:r>
              <a:rPr kumimoji="0" lang="en-US" altLang="zh-TW" sz="2000" dirty="0" smtClean="0">
                <a:latin typeface="Times New Roman" pitchFamily="18" charset="0"/>
                <a:ea typeface="標楷體" pitchFamily="65" charset="-120"/>
                <a:cs typeface="Times New Roman" pitchFamily="18" charset="0"/>
                <a:sym typeface="Wingdings 2"/>
              </a:rPr>
              <a:t>(1)</a:t>
            </a:r>
            <a:r>
              <a:rPr kumimoji="0" lang="zh-TW" altLang="en-US" sz="2000" dirty="0" smtClean="0">
                <a:latin typeface="Times New Roman" pitchFamily="18" charset="0"/>
                <a:ea typeface="標楷體" pitchFamily="65" charset="-120"/>
                <a:cs typeface="Times New Roman" pitchFamily="18" charset="0"/>
                <a:sym typeface="Wingdings 2"/>
              </a:rPr>
              <a:t>公職人員選舉罷免法：</a:t>
            </a:r>
            <a:endParaRPr kumimoji="0" lang="en-US" altLang="zh-TW" sz="2000" dirty="0" smtClean="0">
              <a:latin typeface="Times New Roman" pitchFamily="18" charset="0"/>
              <a:ea typeface="標楷體" pitchFamily="65" charset="-120"/>
              <a:cs typeface="Times New Roman" pitchFamily="18" charset="0"/>
              <a:sym typeface="Wingdings 2"/>
            </a:endParaRPr>
          </a:p>
          <a:p>
            <a:pPr marL="542925" indent="-142875" defTabSz="457200" fontAlgn="auto">
              <a:spcBef>
                <a:spcPct val="20000"/>
              </a:spcBef>
              <a:spcAft>
                <a:spcPts val="600"/>
              </a:spcAft>
              <a:buClr>
                <a:schemeClr val="tx2"/>
              </a:buClr>
              <a:defRPr/>
            </a:pPr>
            <a:endParaRPr kumimoji="0" lang="en-US" altLang="zh-TW" sz="2000" dirty="0" smtClean="0">
              <a:latin typeface="Times New Roman" pitchFamily="18" charset="0"/>
              <a:ea typeface="標楷體" pitchFamily="65" charset="-120"/>
              <a:cs typeface="Times New Roman" pitchFamily="18" charset="0"/>
              <a:sym typeface="Wingdings 2"/>
            </a:endParaRPr>
          </a:p>
          <a:p>
            <a:pPr marL="542925" indent="-142875" defTabSz="457200" fontAlgn="auto">
              <a:spcBef>
                <a:spcPct val="20000"/>
              </a:spcBef>
              <a:spcAft>
                <a:spcPts val="600"/>
              </a:spcAft>
              <a:buClr>
                <a:schemeClr val="tx2"/>
              </a:buClr>
              <a:defRPr/>
            </a:pPr>
            <a:endParaRPr kumimoji="0" lang="en-US" altLang="zh-TW" sz="2000" dirty="0" smtClean="0">
              <a:latin typeface="Times New Roman" pitchFamily="18" charset="0"/>
              <a:ea typeface="標楷體" pitchFamily="65" charset="-120"/>
              <a:cs typeface="Times New Roman" pitchFamily="18" charset="0"/>
              <a:sym typeface="Wingdings 2"/>
            </a:endParaRPr>
          </a:p>
          <a:p>
            <a:pPr marL="542925" indent="-142875" defTabSz="457200" fontAlgn="auto">
              <a:spcBef>
                <a:spcPct val="20000"/>
              </a:spcBef>
              <a:spcAft>
                <a:spcPts val="600"/>
              </a:spcAft>
              <a:buClr>
                <a:schemeClr val="tx2"/>
              </a:buClr>
              <a:defRPr/>
            </a:pPr>
            <a:endParaRPr kumimoji="0" lang="en-US" altLang="zh-TW" sz="2000" dirty="0" smtClean="0">
              <a:latin typeface="Times New Roman" pitchFamily="18" charset="0"/>
              <a:ea typeface="標楷體" pitchFamily="65" charset="-120"/>
              <a:cs typeface="Times New Roman" pitchFamily="18" charset="0"/>
              <a:sym typeface="Wingdings 2"/>
            </a:endParaRPr>
          </a:p>
          <a:p>
            <a:pPr marL="542925" indent="-142875" defTabSz="457200" fontAlgn="auto">
              <a:spcBef>
                <a:spcPct val="20000"/>
              </a:spcBef>
              <a:spcAft>
                <a:spcPts val="600"/>
              </a:spcAft>
              <a:buClr>
                <a:schemeClr val="tx2"/>
              </a:buClr>
              <a:defRPr/>
            </a:pPr>
            <a:endParaRPr kumimoji="0" lang="en-US" altLang="zh-TW" sz="2000" dirty="0" smtClean="0">
              <a:latin typeface="Times New Roman" pitchFamily="18" charset="0"/>
              <a:ea typeface="標楷體" pitchFamily="65" charset="-120"/>
              <a:cs typeface="Times New Roman" pitchFamily="18" charset="0"/>
              <a:sym typeface="Wingdings 2"/>
            </a:endParaRPr>
          </a:p>
          <a:p>
            <a:pPr marL="542925" indent="-142875" defTabSz="457200" fontAlgn="auto">
              <a:spcBef>
                <a:spcPct val="20000"/>
              </a:spcBef>
              <a:spcAft>
                <a:spcPts val="600"/>
              </a:spcAft>
              <a:buClr>
                <a:schemeClr val="tx2"/>
              </a:buClr>
              <a:defRPr/>
            </a:pPr>
            <a:endParaRPr kumimoji="0" lang="en-US" altLang="zh-TW" sz="2000" dirty="0" smtClean="0">
              <a:latin typeface="Times New Roman" pitchFamily="18" charset="0"/>
              <a:ea typeface="標楷體" pitchFamily="65" charset="-120"/>
              <a:cs typeface="Times New Roman" pitchFamily="18" charset="0"/>
              <a:sym typeface="Wingdings 2"/>
            </a:endParaRPr>
          </a:p>
          <a:p>
            <a:pPr marL="542925" indent="-142875" defTabSz="457200" fontAlgn="auto">
              <a:spcBef>
                <a:spcPct val="20000"/>
              </a:spcBef>
              <a:spcAft>
                <a:spcPts val="600"/>
              </a:spcAft>
              <a:buClr>
                <a:schemeClr val="tx2"/>
              </a:buClr>
              <a:defRPr/>
            </a:pPr>
            <a:endParaRPr kumimoji="0" lang="en-US" altLang="zh-TW" sz="2000" dirty="0" smtClean="0">
              <a:latin typeface="Times New Roman" pitchFamily="18" charset="0"/>
              <a:ea typeface="標楷體" pitchFamily="65" charset="-120"/>
              <a:cs typeface="Times New Roman" pitchFamily="18" charset="0"/>
              <a:sym typeface="Wingdings 2"/>
            </a:endParaRPr>
          </a:p>
          <a:p>
            <a:pPr marL="542925" indent="-142875" defTabSz="457200" fontAlgn="auto">
              <a:spcBef>
                <a:spcPct val="20000"/>
              </a:spcBef>
              <a:spcAft>
                <a:spcPts val="600"/>
              </a:spcAft>
              <a:buClr>
                <a:schemeClr val="tx2"/>
              </a:buClr>
              <a:defRPr/>
            </a:pPr>
            <a:endParaRPr kumimoji="0" lang="en-US" altLang="zh-TW" sz="2000" dirty="0" smtClean="0">
              <a:latin typeface="Times New Roman" pitchFamily="18" charset="0"/>
              <a:ea typeface="標楷體" pitchFamily="65" charset="-120"/>
              <a:cs typeface="Times New Roman" pitchFamily="18" charset="0"/>
              <a:sym typeface="Wingdings 2"/>
            </a:endParaRPr>
          </a:p>
        </p:txBody>
      </p:sp>
      <p:sp>
        <p:nvSpPr>
          <p:cNvPr id="7" name="矩形 6"/>
          <p:cNvSpPr/>
          <p:nvPr/>
        </p:nvSpPr>
        <p:spPr>
          <a:xfrm>
            <a:off x="1115616" y="1491630"/>
            <a:ext cx="7344816" cy="3024336"/>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0" lang="zh-TW" altLang="en-US" b="1" dirty="0" smtClean="0">
                <a:solidFill>
                  <a:srgbClr val="002060"/>
                </a:solidFill>
                <a:latin typeface="Times New Roman" pitchFamily="18" charset="0"/>
                <a:ea typeface="標楷體" pitchFamily="65" charset="-120"/>
                <a:cs typeface="Times New Roman" pitchFamily="18" charset="0"/>
                <a:sym typeface="Wingdings 2"/>
              </a:rPr>
              <a:t>競選經費上限</a:t>
            </a:r>
            <a:endParaRPr kumimoji="0" lang="en-US" altLang="zh-TW" b="1" dirty="0" smtClean="0">
              <a:solidFill>
                <a:srgbClr val="002060"/>
              </a:solidFill>
              <a:latin typeface="Times New Roman" pitchFamily="18" charset="0"/>
              <a:ea typeface="標楷體" pitchFamily="65" charset="-120"/>
              <a:cs typeface="Times New Roman" pitchFamily="18" charset="0"/>
              <a:sym typeface="Wingdings 2"/>
            </a:endParaRPr>
          </a:p>
          <a:p>
            <a:pPr marL="266700"/>
            <a:endParaRPr kumimoji="0" lang="en-US" altLang="zh-TW" dirty="0" smtClean="0">
              <a:solidFill>
                <a:schemeClr val="bg2">
                  <a:lumMod val="75000"/>
                </a:schemeClr>
              </a:solidFill>
              <a:latin typeface="Times New Roman" pitchFamily="18" charset="0"/>
              <a:ea typeface="標楷體" pitchFamily="65" charset="-120"/>
              <a:cs typeface="Times New Roman" pitchFamily="18" charset="0"/>
              <a:sym typeface="Wingdings 2"/>
            </a:endParaRPr>
          </a:p>
          <a:p>
            <a:pPr marL="266700"/>
            <a:r>
              <a:rPr kumimoji="0" lang="en-US" altLang="zh-TW" dirty="0" smtClean="0">
                <a:solidFill>
                  <a:schemeClr val="bg2">
                    <a:lumMod val="75000"/>
                  </a:schemeClr>
                </a:solidFill>
                <a:latin typeface="Times New Roman" pitchFamily="18" charset="0"/>
                <a:ea typeface="標楷體" pitchFamily="65" charset="-120"/>
                <a:cs typeface="Times New Roman" pitchFamily="18" charset="0"/>
                <a:sym typeface="Wingdings 2"/>
              </a:rPr>
              <a:t></a:t>
            </a:r>
            <a:r>
              <a:rPr lang="zh-TW" altLang="en-US" dirty="0" smtClean="0">
                <a:solidFill>
                  <a:schemeClr val="accent4">
                    <a:lumMod val="50000"/>
                  </a:schemeClr>
                </a:solidFill>
                <a:latin typeface="標楷體" pitchFamily="65" charset="-120"/>
                <a:ea typeface="標楷體" pitchFamily="65" charset="-120"/>
                <a:sym typeface="Wingdings 2"/>
              </a:rPr>
              <a:t>民意代表：（            ）  </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 </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30</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元 </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 </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A</a:t>
            </a:r>
          </a:p>
          <a:p>
            <a:pPr marL="266700"/>
            <a:endParaRPr lang="en-US" altLang="zh-TW" dirty="0" smtClean="0">
              <a:solidFill>
                <a:schemeClr val="accent4">
                  <a:lumMod val="50000"/>
                </a:schemeClr>
              </a:solidFill>
              <a:latin typeface="標楷體" pitchFamily="65" charset="-120"/>
              <a:ea typeface="標楷體" pitchFamily="65" charset="-120"/>
              <a:sym typeface="Wingdings 2"/>
            </a:endParaRPr>
          </a:p>
          <a:p>
            <a:endParaRPr kumimoji="0" lang="en-US" altLang="zh-TW" b="1" dirty="0" smtClean="0">
              <a:solidFill>
                <a:srgbClr val="002060"/>
              </a:solidFill>
              <a:latin typeface="Times New Roman" pitchFamily="18" charset="0"/>
              <a:ea typeface="標楷體" pitchFamily="65" charset="-120"/>
              <a:cs typeface="Times New Roman" pitchFamily="18" charset="0"/>
              <a:sym typeface="Wingdings 2"/>
            </a:endParaRPr>
          </a:p>
          <a:p>
            <a:pPr marL="266700"/>
            <a:r>
              <a:rPr kumimoji="0" lang="en-US" altLang="zh-TW" dirty="0" smtClean="0">
                <a:solidFill>
                  <a:schemeClr val="bg2">
                    <a:lumMod val="75000"/>
                  </a:schemeClr>
                </a:solidFill>
                <a:latin typeface="Times New Roman" pitchFamily="18" charset="0"/>
                <a:ea typeface="標楷體" pitchFamily="65" charset="-120"/>
                <a:cs typeface="Times New Roman" pitchFamily="18" charset="0"/>
                <a:sym typeface="Wingdings 2"/>
              </a:rPr>
              <a:t></a:t>
            </a:r>
            <a:r>
              <a:rPr lang="zh-TW" altLang="en-US" dirty="0" smtClean="0">
                <a:solidFill>
                  <a:schemeClr val="accent4">
                    <a:lumMod val="50000"/>
                  </a:schemeClr>
                </a:solidFill>
                <a:latin typeface="標楷體" pitchFamily="65" charset="-120"/>
                <a:ea typeface="標楷體" pitchFamily="65" charset="-120"/>
                <a:sym typeface="Wingdings 2"/>
              </a:rPr>
              <a:t>行政首長：（選區人口數</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70%)</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   </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 </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20</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元 </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 A</a:t>
            </a:r>
            <a:endParaRPr kumimoji="0" lang="en-US" altLang="zh-TW" b="1" dirty="0" smtClean="0">
              <a:solidFill>
                <a:srgbClr val="002060"/>
              </a:solidFill>
              <a:latin typeface="Times New Roman" pitchFamily="18" charset="0"/>
              <a:ea typeface="標楷體" pitchFamily="65" charset="-120"/>
              <a:cs typeface="Times New Roman" pitchFamily="18" charset="0"/>
              <a:sym typeface="Wingdings 2"/>
            </a:endParaRPr>
          </a:p>
          <a:p>
            <a:endParaRPr kumimoji="0" lang="en-US" altLang="zh-TW" b="1" dirty="0" smtClean="0">
              <a:solidFill>
                <a:srgbClr val="002060"/>
              </a:solidFill>
              <a:latin typeface="Times New Roman" pitchFamily="18" charset="0"/>
              <a:ea typeface="標楷體" pitchFamily="65" charset="-120"/>
              <a:cs typeface="Times New Roman" pitchFamily="18" charset="0"/>
              <a:sym typeface="Wingdings 2"/>
            </a:endParaRPr>
          </a:p>
          <a:p>
            <a:pPr marL="400050" indent="-133350"/>
            <a:r>
              <a:rPr kumimoji="0" lang="en-US" altLang="zh-TW" dirty="0" smtClean="0">
                <a:solidFill>
                  <a:schemeClr val="bg2">
                    <a:lumMod val="75000"/>
                  </a:schemeClr>
                </a:solidFill>
                <a:latin typeface="Times New Roman" pitchFamily="18" charset="0"/>
                <a:ea typeface="標楷體" pitchFamily="65" charset="-120"/>
                <a:cs typeface="Times New Roman" pitchFamily="18" charset="0"/>
                <a:sym typeface="Wingdings 2"/>
              </a:rPr>
              <a:t></a:t>
            </a:r>
            <a:r>
              <a:rPr lang="zh-TW" altLang="en-US" dirty="0" smtClean="0">
                <a:solidFill>
                  <a:schemeClr val="accent4">
                    <a:lumMod val="50000"/>
                  </a:schemeClr>
                </a:solidFill>
                <a:latin typeface="標楷體" pitchFamily="65" charset="-120"/>
                <a:ea typeface="標楷體" pitchFamily="65" charset="-120"/>
                <a:sym typeface="Wingdings 2"/>
              </a:rPr>
              <a:t>其中</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A</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為固定金額，與選舉規模有關，例如立法委員及直轄市市議員選舉為</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1000</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萬；縣長為</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3000</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萬；直轄市市長為</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5000</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萬；總統選舉為</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1</a:t>
            </a:r>
            <a:r>
              <a:rPr lang="zh-TW" altLang="en-US" dirty="0" smtClean="0">
                <a:solidFill>
                  <a:schemeClr val="accent4">
                    <a:lumMod val="50000"/>
                  </a:schemeClr>
                </a:solidFill>
                <a:latin typeface="Times New Roman" pitchFamily="18" charset="0"/>
                <a:ea typeface="標楷體" pitchFamily="65" charset="-120"/>
                <a:cs typeface="Times New Roman" pitchFamily="18" charset="0"/>
                <a:sym typeface="Wingdings 2"/>
              </a:rPr>
              <a:t>億元</a:t>
            </a:r>
            <a:r>
              <a:rPr lang="zh-TW" altLang="en-US" dirty="0" smtClean="0">
                <a:solidFill>
                  <a:schemeClr val="accent4">
                    <a:lumMod val="50000"/>
                  </a:schemeClr>
                </a:solidFill>
                <a:latin typeface="標楷體" pitchFamily="65" charset="-120"/>
                <a:ea typeface="標楷體" pitchFamily="65" charset="-120"/>
                <a:sym typeface="Wingdings 2"/>
              </a:rPr>
              <a:t>。</a:t>
            </a:r>
            <a:endParaRPr lang="zh-TW" altLang="en-US" dirty="0">
              <a:solidFill>
                <a:schemeClr val="accent4">
                  <a:lumMod val="50000"/>
                </a:schemeClr>
              </a:solidFill>
              <a:latin typeface="標楷體" pitchFamily="65" charset="-120"/>
              <a:ea typeface="標楷體" pitchFamily="65" charset="-120"/>
            </a:endParaRPr>
          </a:p>
        </p:txBody>
      </p:sp>
      <p:grpSp>
        <p:nvGrpSpPr>
          <p:cNvPr id="14" name="群組 13"/>
          <p:cNvGrpSpPr/>
          <p:nvPr/>
        </p:nvGrpSpPr>
        <p:grpSpPr>
          <a:xfrm>
            <a:off x="2915816" y="1995686"/>
            <a:ext cx="1440160" cy="720080"/>
            <a:chOff x="3635896" y="2571750"/>
            <a:chExt cx="1440160" cy="720080"/>
          </a:xfrm>
        </p:grpSpPr>
        <p:sp>
          <p:nvSpPr>
            <p:cNvPr id="6" name="矩形 5"/>
            <p:cNvSpPr/>
            <p:nvPr/>
          </p:nvSpPr>
          <p:spPr>
            <a:xfrm>
              <a:off x="3635896" y="2571750"/>
              <a:ext cx="1440160"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700"/>
                </a:lnSpc>
              </a:pPr>
              <a:r>
                <a:rPr lang="zh-TW" altLang="en-US" dirty="0" smtClean="0">
                  <a:solidFill>
                    <a:schemeClr val="accent4">
                      <a:lumMod val="50000"/>
                    </a:schemeClr>
                  </a:solidFill>
                  <a:latin typeface="標楷體" pitchFamily="65" charset="-120"/>
                  <a:ea typeface="標楷體" pitchFamily="65" charset="-120"/>
                  <a:sym typeface="Wingdings 2"/>
                </a:rPr>
                <a:t>人口數</a:t>
              </a:r>
              <a:r>
                <a:rPr lang="en-US" altLang="zh-TW" dirty="0" smtClean="0">
                  <a:solidFill>
                    <a:schemeClr val="accent4">
                      <a:lumMod val="50000"/>
                    </a:schemeClr>
                  </a:solidFill>
                  <a:latin typeface="Times New Roman" pitchFamily="18" charset="0"/>
                  <a:ea typeface="標楷體" pitchFamily="65" charset="-120"/>
                  <a:cs typeface="Times New Roman" pitchFamily="18" charset="0"/>
                  <a:sym typeface="Wingdings 2"/>
                </a:rPr>
                <a:t>70%</a:t>
              </a:r>
            </a:p>
            <a:p>
              <a:pPr algn="ctr">
                <a:lnSpc>
                  <a:spcPts val="2700"/>
                </a:lnSpc>
              </a:pPr>
              <a:r>
                <a:rPr lang="zh-TW" altLang="en-US" dirty="0" smtClean="0">
                  <a:solidFill>
                    <a:schemeClr val="accent4">
                      <a:lumMod val="50000"/>
                    </a:schemeClr>
                  </a:solidFill>
                  <a:latin typeface="標楷體" pitchFamily="65" charset="-120"/>
                  <a:ea typeface="標楷體" pitchFamily="65" charset="-120"/>
                  <a:sym typeface="Wingdings 2"/>
                </a:rPr>
                <a:t>應選名額</a:t>
              </a:r>
              <a:endParaRPr lang="en-US" altLang="zh-TW" dirty="0" smtClean="0">
                <a:solidFill>
                  <a:schemeClr val="accent4">
                    <a:lumMod val="50000"/>
                  </a:schemeClr>
                </a:solidFill>
                <a:latin typeface="標楷體" pitchFamily="65" charset="-120"/>
                <a:ea typeface="標楷體" pitchFamily="65" charset="-120"/>
                <a:sym typeface="Wingdings 2"/>
              </a:endParaRPr>
            </a:p>
          </p:txBody>
        </p:sp>
        <p:cxnSp>
          <p:nvCxnSpPr>
            <p:cNvPr id="9" name="直線接點 8"/>
            <p:cNvCxnSpPr/>
            <p:nvPr/>
          </p:nvCxnSpPr>
          <p:spPr>
            <a:xfrm>
              <a:off x="3707904" y="2931790"/>
              <a:ext cx="1296144" cy="0"/>
            </a:xfrm>
            <a:prstGeom prst="line">
              <a:avLst/>
            </a:prstGeom>
            <a:ln w="19050">
              <a:solidFill>
                <a:schemeClr val="accent5">
                  <a:lumMod val="50000"/>
                </a:schemeClr>
              </a:solidFill>
              <a:tailEnd type="none"/>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a:xfrm>
            <a:off x="468313" y="50800"/>
            <a:ext cx="8064500" cy="693738"/>
          </a:xfrm>
        </p:spPr>
        <p:txBody>
          <a:bodyPr/>
          <a:lstStyle/>
          <a:p>
            <a:pPr eaLnBrk="1" hangingPunct="1"/>
            <a:r>
              <a:rPr lang="zh-TW" altLang="en-US" sz="2800" dirty="0" smtClean="0">
                <a:latin typeface="Times New Roman" pitchFamily="18" charset="0"/>
                <a:ea typeface="標楷體" pitchFamily="65" charset="-120"/>
                <a:cs typeface="Times New Roman" pitchFamily="18" charset="0"/>
              </a:rPr>
              <a:t>利益團體有效運作之要素</a:t>
            </a:r>
          </a:p>
        </p:txBody>
      </p:sp>
      <p:sp>
        <p:nvSpPr>
          <p:cNvPr id="4" name="投影片編號版面配置區 3"/>
          <p:cNvSpPr>
            <a:spLocks noGrp="1"/>
          </p:cNvSpPr>
          <p:nvPr>
            <p:ph type="sldNum" sz="quarter" idx="12"/>
          </p:nvPr>
        </p:nvSpPr>
        <p:spPr/>
        <p:txBody>
          <a:bodyPr/>
          <a:lstStyle/>
          <a:p>
            <a:pPr>
              <a:defRPr/>
            </a:pPr>
            <a:fld id="{A23D915B-8578-49F4-97B8-0AA8526671B7}" type="slidenum">
              <a:rPr lang="zh-TW" altLang="en-US"/>
              <a:pPr>
                <a:defRPr/>
              </a:pPr>
              <a:t>16</a:t>
            </a:fld>
            <a:endParaRPr lang="zh-TW" altLang="en-US"/>
          </a:p>
        </p:txBody>
      </p:sp>
      <p:sp>
        <p:nvSpPr>
          <p:cNvPr id="11" name="內容版面配置區 2"/>
          <p:cNvSpPr txBox="1">
            <a:spLocks/>
          </p:cNvSpPr>
          <p:nvPr/>
        </p:nvSpPr>
        <p:spPr>
          <a:xfrm>
            <a:off x="611560" y="627534"/>
            <a:ext cx="7416824" cy="4392488"/>
          </a:xfrm>
          <a:prstGeom prst="rect">
            <a:avLst/>
          </a:prstGeom>
        </p:spPr>
        <p:txBody>
          <a:bodyPr anchor="ctr">
            <a:normAutofit/>
          </a:bodyPr>
          <a:lstStyle/>
          <a:p>
            <a:pPr marL="409575" indent="-142875" defTabSz="457200" fontAlgn="auto">
              <a:spcBef>
                <a:spcPct val="20000"/>
              </a:spcBef>
              <a:spcAft>
                <a:spcPts val="600"/>
              </a:spcAft>
              <a:buClr>
                <a:schemeClr val="tx2"/>
              </a:buClr>
              <a:defRPr/>
            </a:pPr>
            <a:r>
              <a:rPr kumimoji="0" lang="en-US" altLang="zh-TW" sz="2000" dirty="0" smtClean="0">
                <a:solidFill>
                  <a:schemeClr val="bg2">
                    <a:lumMod val="75000"/>
                  </a:schemeClr>
                </a:solidFill>
                <a:latin typeface="Times New Roman" pitchFamily="18" charset="0"/>
                <a:ea typeface="標楷體" pitchFamily="65" charset="-120"/>
                <a:cs typeface="Times New Roman" pitchFamily="18" charset="0"/>
                <a:sym typeface="Wingdings 2"/>
              </a:rPr>
              <a:t></a:t>
            </a:r>
            <a:r>
              <a:rPr kumimoji="0" lang="zh-TW" altLang="en-US" sz="2000" dirty="0" smtClean="0">
                <a:latin typeface="Times New Roman" pitchFamily="18" charset="0"/>
                <a:ea typeface="標楷體" pitchFamily="65" charset="-120"/>
                <a:cs typeface="Times New Roman" pitchFamily="18" charset="0"/>
                <a:sym typeface="Wingdings 2"/>
              </a:rPr>
              <a:t>臺灣之陽光法案：</a:t>
            </a:r>
            <a:endParaRPr kumimoji="0" lang="en-US" altLang="zh-TW" sz="2000" dirty="0" smtClean="0">
              <a:latin typeface="Times New Roman" pitchFamily="18" charset="0"/>
              <a:ea typeface="標楷體" pitchFamily="65" charset="-120"/>
              <a:cs typeface="Times New Roman" pitchFamily="18" charset="0"/>
              <a:sym typeface="Wingdings 2"/>
            </a:endParaRPr>
          </a:p>
          <a:p>
            <a:pPr marL="542925" indent="-142875" defTabSz="457200" fontAlgn="auto">
              <a:spcBef>
                <a:spcPct val="20000"/>
              </a:spcBef>
              <a:spcAft>
                <a:spcPts val="600"/>
              </a:spcAft>
              <a:buClr>
                <a:schemeClr val="tx2"/>
              </a:buClr>
              <a:defRPr/>
            </a:pPr>
            <a:r>
              <a:rPr kumimoji="0" lang="en-US" altLang="zh-TW" sz="2000" dirty="0" smtClean="0">
                <a:latin typeface="Times New Roman" pitchFamily="18" charset="0"/>
                <a:ea typeface="標楷體" pitchFamily="65" charset="-120"/>
                <a:cs typeface="Times New Roman" pitchFamily="18" charset="0"/>
                <a:sym typeface="Wingdings 2"/>
              </a:rPr>
              <a:t>(2)</a:t>
            </a:r>
            <a:r>
              <a:rPr kumimoji="0" lang="zh-TW" altLang="en-US" sz="2000" dirty="0" smtClean="0">
                <a:latin typeface="Times New Roman" pitchFamily="18" charset="0"/>
                <a:ea typeface="標楷體" pitchFamily="65" charset="-120"/>
                <a:cs typeface="Times New Roman" pitchFamily="18" charset="0"/>
                <a:sym typeface="Wingdings 2"/>
              </a:rPr>
              <a:t>政治獻金法：</a:t>
            </a:r>
            <a:endParaRPr kumimoji="0" lang="en-US" altLang="zh-TW" sz="2000" dirty="0" smtClean="0">
              <a:latin typeface="Times New Roman" pitchFamily="18" charset="0"/>
              <a:ea typeface="標楷體" pitchFamily="65" charset="-120"/>
              <a:cs typeface="Times New Roman" pitchFamily="18" charset="0"/>
              <a:sym typeface="Wingdings 2"/>
            </a:endParaRPr>
          </a:p>
          <a:p>
            <a:pPr marL="542925" indent="-142875" defTabSz="457200" fontAlgn="auto">
              <a:spcBef>
                <a:spcPct val="20000"/>
              </a:spcBef>
              <a:spcAft>
                <a:spcPts val="600"/>
              </a:spcAft>
              <a:buClr>
                <a:schemeClr val="tx2"/>
              </a:buClr>
              <a:defRPr/>
            </a:pPr>
            <a:endParaRPr kumimoji="0" lang="en-US" altLang="zh-TW" sz="800" dirty="0" smtClean="0">
              <a:latin typeface="Times New Roman" pitchFamily="18" charset="0"/>
              <a:ea typeface="標楷體" pitchFamily="65" charset="-120"/>
              <a:cs typeface="Times New Roman" pitchFamily="18" charset="0"/>
              <a:sym typeface="Wingdings 2"/>
            </a:endParaRPr>
          </a:p>
          <a:p>
            <a:pPr marL="409575" indent="-142875" defTabSz="457200" fontAlgn="auto">
              <a:spcBef>
                <a:spcPct val="20000"/>
              </a:spcBef>
              <a:spcAft>
                <a:spcPts val="600"/>
              </a:spcAft>
              <a:buClr>
                <a:schemeClr val="tx2"/>
              </a:buClr>
              <a:defRPr/>
            </a:pPr>
            <a:endParaRPr kumimoji="0" lang="en-US" altLang="zh-TW" sz="2000" dirty="0" smtClean="0">
              <a:solidFill>
                <a:schemeClr val="bg2">
                  <a:lumMod val="75000"/>
                </a:schemeClr>
              </a:solidFill>
              <a:latin typeface="Times New Roman" pitchFamily="18" charset="0"/>
              <a:ea typeface="標楷體" pitchFamily="65" charset="-120"/>
              <a:cs typeface="Times New Roman" pitchFamily="18" charset="0"/>
              <a:sym typeface="Wingdings 2"/>
            </a:endParaRPr>
          </a:p>
          <a:p>
            <a:pPr marL="409575" indent="-142875" defTabSz="457200" fontAlgn="auto">
              <a:spcBef>
                <a:spcPct val="20000"/>
              </a:spcBef>
              <a:spcAft>
                <a:spcPts val="600"/>
              </a:spcAft>
              <a:buClr>
                <a:schemeClr val="tx2"/>
              </a:buClr>
              <a:defRPr/>
            </a:pPr>
            <a:endParaRPr kumimoji="0" lang="en-US" altLang="zh-TW" sz="2000" dirty="0" smtClean="0">
              <a:solidFill>
                <a:schemeClr val="bg2">
                  <a:lumMod val="75000"/>
                </a:schemeClr>
              </a:solidFill>
              <a:latin typeface="Times New Roman" pitchFamily="18" charset="0"/>
              <a:ea typeface="標楷體" pitchFamily="65" charset="-120"/>
              <a:cs typeface="Times New Roman" pitchFamily="18" charset="0"/>
              <a:sym typeface="Wingdings 2"/>
            </a:endParaRPr>
          </a:p>
          <a:p>
            <a:pPr marL="409575" indent="-142875" defTabSz="457200" fontAlgn="auto">
              <a:spcBef>
                <a:spcPct val="20000"/>
              </a:spcBef>
              <a:spcAft>
                <a:spcPts val="600"/>
              </a:spcAft>
              <a:buClr>
                <a:schemeClr val="tx2"/>
              </a:buClr>
              <a:defRPr/>
            </a:pPr>
            <a:endParaRPr kumimoji="0" lang="en-US" altLang="zh-TW" sz="2000" dirty="0" smtClean="0">
              <a:solidFill>
                <a:schemeClr val="bg2">
                  <a:lumMod val="75000"/>
                </a:schemeClr>
              </a:solidFill>
              <a:latin typeface="Times New Roman" pitchFamily="18" charset="0"/>
              <a:ea typeface="標楷體" pitchFamily="65" charset="-120"/>
              <a:cs typeface="Times New Roman" pitchFamily="18" charset="0"/>
              <a:sym typeface="Wingdings 2"/>
            </a:endParaRPr>
          </a:p>
          <a:p>
            <a:pPr marL="409575" indent="-142875" defTabSz="457200" fontAlgn="auto">
              <a:spcBef>
                <a:spcPct val="20000"/>
              </a:spcBef>
              <a:spcAft>
                <a:spcPts val="600"/>
              </a:spcAft>
              <a:buClr>
                <a:schemeClr val="tx2"/>
              </a:buClr>
              <a:defRPr/>
            </a:pPr>
            <a:endParaRPr kumimoji="0" lang="en-US" altLang="zh-TW" sz="2000" dirty="0" smtClean="0">
              <a:solidFill>
                <a:schemeClr val="bg2">
                  <a:lumMod val="75000"/>
                </a:schemeClr>
              </a:solidFill>
              <a:latin typeface="Times New Roman" pitchFamily="18" charset="0"/>
              <a:ea typeface="標楷體" pitchFamily="65" charset="-120"/>
              <a:cs typeface="Times New Roman" pitchFamily="18" charset="0"/>
              <a:sym typeface="Wingdings 2"/>
            </a:endParaRPr>
          </a:p>
          <a:p>
            <a:pPr marL="409575" indent="-142875" defTabSz="457200" fontAlgn="auto">
              <a:spcBef>
                <a:spcPct val="20000"/>
              </a:spcBef>
              <a:spcAft>
                <a:spcPts val="600"/>
              </a:spcAft>
              <a:buClr>
                <a:schemeClr val="tx2"/>
              </a:buClr>
              <a:defRPr/>
            </a:pPr>
            <a:endParaRPr kumimoji="0" lang="en-US" altLang="zh-TW" sz="2000" dirty="0" smtClean="0">
              <a:solidFill>
                <a:schemeClr val="bg2">
                  <a:lumMod val="75000"/>
                </a:schemeClr>
              </a:solidFill>
              <a:latin typeface="Times New Roman" pitchFamily="18" charset="0"/>
              <a:ea typeface="標楷體" pitchFamily="65" charset="-120"/>
              <a:cs typeface="Times New Roman" pitchFamily="18" charset="0"/>
              <a:sym typeface="Wingdings 2"/>
            </a:endParaRPr>
          </a:p>
          <a:p>
            <a:pPr marL="542925" indent="-142875" defTabSz="457200" fontAlgn="auto">
              <a:spcBef>
                <a:spcPct val="20000"/>
              </a:spcBef>
              <a:spcAft>
                <a:spcPts val="600"/>
              </a:spcAft>
              <a:buClr>
                <a:schemeClr val="tx2"/>
              </a:buClr>
              <a:defRPr/>
            </a:pPr>
            <a:r>
              <a:rPr kumimoji="0" lang="en-US" altLang="zh-TW" sz="2000" dirty="0" smtClean="0">
                <a:latin typeface="Times New Roman" pitchFamily="18" charset="0"/>
                <a:ea typeface="標楷體" pitchFamily="65" charset="-120"/>
                <a:cs typeface="Times New Roman" pitchFamily="18" charset="0"/>
                <a:sym typeface="Wingdings 2"/>
              </a:rPr>
              <a:t>(3)</a:t>
            </a:r>
            <a:r>
              <a:rPr kumimoji="0" lang="zh-TW" altLang="en-US" sz="2000" dirty="0" smtClean="0">
                <a:latin typeface="Times New Roman" pitchFamily="18" charset="0"/>
                <a:ea typeface="標楷體" pitchFamily="65" charset="-120"/>
                <a:cs typeface="Times New Roman" pitchFamily="18" charset="0"/>
                <a:sym typeface="Wingdings 2"/>
              </a:rPr>
              <a:t>遊說法。</a:t>
            </a:r>
            <a:endParaRPr kumimoji="0" lang="en-US" altLang="zh-TW" sz="2000" dirty="0" smtClean="0">
              <a:latin typeface="Times New Roman" pitchFamily="18" charset="0"/>
              <a:ea typeface="標楷體" pitchFamily="65" charset="-120"/>
              <a:cs typeface="Times New Roman" pitchFamily="18" charset="0"/>
              <a:sym typeface="Wingdings 2"/>
            </a:endParaRPr>
          </a:p>
          <a:p>
            <a:pPr marL="542925" indent="-142875" defTabSz="457200" fontAlgn="auto">
              <a:spcBef>
                <a:spcPct val="20000"/>
              </a:spcBef>
              <a:spcAft>
                <a:spcPts val="600"/>
              </a:spcAft>
              <a:buClr>
                <a:schemeClr val="tx2"/>
              </a:buClr>
              <a:defRPr/>
            </a:pPr>
            <a:r>
              <a:rPr kumimoji="0" lang="en-US" altLang="zh-TW" sz="2000" dirty="0" smtClean="0">
                <a:latin typeface="Times New Roman" pitchFamily="18" charset="0"/>
                <a:ea typeface="標楷體" pitchFamily="65" charset="-120"/>
                <a:cs typeface="Times New Roman" pitchFamily="18" charset="0"/>
                <a:sym typeface="Wingdings 2"/>
              </a:rPr>
              <a:t>(4)</a:t>
            </a:r>
            <a:r>
              <a:rPr kumimoji="0" lang="zh-TW" altLang="en-US" sz="2000" dirty="0" smtClean="0">
                <a:latin typeface="Times New Roman" pitchFamily="18" charset="0"/>
                <a:ea typeface="標楷體" pitchFamily="65" charset="-120"/>
                <a:cs typeface="Times New Roman" pitchFamily="18" charset="0"/>
                <a:sym typeface="Wingdings 2"/>
              </a:rPr>
              <a:t>公職人員財產申報法。</a:t>
            </a:r>
            <a:endParaRPr kumimoji="0" lang="en-US" altLang="zh-TW" sz="800" dirty="0" smtClean="0">
              <a:latin typeface="Times New Roman" pitchFamily="18" charset="0"/>
              <a:ea typeface="標楷體" pitchFamily="65" charset="-120"/>
              <a:cs typeface="Times New Roman" pitchFamily="18" charset="0"/>
              <a:sym typeface="Wingdings 2"/>
            </a:endParaRPr>
          </a:p>
        </p:txBody>
      </p:sp>
      <p:graphicFrame>
        <p:nvGraphicFramePr>
          <p:cNvPr id="6" name="表格 5"/>
          <p:cNvGraphicFramePr>
            <a:graphicFrameLocks noGrp="1"/>
          </p:cNvGraphicFramePr>
          <p:nvPr/>
        </p:nvGraphicFramePr>
        <p:xfrm>
          <a:off x="1043608" y="1635645"/>
          <a:ext cx="7848872" cy="2412479"/>
        </p:xfrm>
        <a:graphic>
          <a:graphicData uri="http://schemas.openxmlformats.org/drawingml/2006/table">
            <a:tbl>
              <a:tblPr bandRow="1">
                <a:tableStyleId>{7DF18680-E054-41AD-8BC1-D1AEF772440D}</a:tableStyleId>
              </a:tblPr>
              <a:tblGrid>
                <a:gridCol w="2664296"/>
                <a:gridCol w="5184576"/>
              </a:tblGrid>
              <a:tr h="467837">
                <a:tc>
                  <a:txBody>
                    <a:bodyPr/>
                    <a:lstStyle/>
                    <a:p>
                      <a:pPr algn="ctr">
                        <a:spcAft>
                          <a:spcPts val="0"/>
                        </a:spcAft>
                      </a:pPr>
                      <a:r>
                        <a:rPr kumimoji="0" lang="zh-TW" altLang="en-US" sz="1800" b="1" dirty="0" smtClean="0">
                          <a:solidFill>
                            <a:schemeClr val="tx1"/>
                          </a:solidFill>
                          <a:latin typeface="Times New Roman" pitchFamily="18" charset="0"/>
                          <a:ea typeface="標楷體" pitchFamily="65" charset="-120"/>
                          <a:cs typeface="Times New Roman" pitchFamily="18" charset="0"/>
                          <a:sym typeface="Wingdings 2"/>
                        </a:rPr>
                        <a:t>對政黨、政治團體的捐款</a:t>
                      </a:r>
                      <a:endParaRPr lang="zh-TW" sz="1800" kern="100" dirty="0">
                        <a:solidFill>
                          <a:schemeClr val="tx1"/>
                        </a:solidFill>
                        <a:latin typeface="Times New Roman" pitchFamily="18" charset="0"/>
                        <a:ea typeface="標楷體" pitchFamily="65" charset="-120"/>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75000"/>
                      </a:schemeClr>
                    </a:solidFill>
                  </a:tcPr>
                </a:tc>
                <a:tc>
                  <a:txBody>
                    <a:bodyPr/>
                    <a:lstStyle/>
                    <a:p>
                      <a:pPr algn="ctr">
                        <a:spcAft>
                          <a:spcPts val="0"/>
                        </a:spcAft>
                      </a:pPr>
                      <a:r>
                        <a:rPr kumimoji="0" lang="zh-TW" altLang="en-US" sz="1800" b="1" dirty="0" smtClean="0">
                          <a:solidFill>
                            <a:schemeClr val="tx1"/>
                          </a:solidFill>
                          <a:latin typeface="Times New Roman" pitchFamily="18" charset="0"/>
                          <a:ea typeface="標楷體" pitchFamily="65" charset="-120"/>
                          <a:cs typeface="Times New Roman" pitchFamily="18" charset="0"/>
                          <a:sym typeface="Wingdings 2"/>
                        </a:rPr>
                        <a:t>對擬參選人的捐獻</a:t>
                      </a:r>
                      <a:endParaRPr lang="zh-TW" sz="1800" kern="100" dirty="0">
                        <a:solidFill>
                          <a:schemeClr val="tx1"/>
                        </a:solidFill>
                        <a:latin typeface="Times New Roman" pitchFamily="18" charset="0"/>
                        <a:ea typeface="標楷體" pitchFamily="65" charset="-120"/>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accent5">
                        <a:lumMod val="75000"/>
                      </a:schemeClr>
                    </a:solidFill>
                  </a:tcPr>
                </a:tc>
              </a:tr>
              <a:tr h="1944642">
                <a:tc>
                  <a:txBody>
                    <a:bodyPr/>
                    <a:lstStyle/>
                    <a:p>
                      <a:pPr algn="l">
                        <a:spcAft>
                          <a:spcPts val="0"/>
                        </a:spcAft>
                      </a:pPr>
                      <a:r>
                        <a:rPr lang="zh-TW" altLang="en-US" sz="1800" kern="100" dirty="0" smtClean="0">
                          <a:solidFill>
                            <a:schemeClr val="tx2">
                              <a:lumMod val="25000"/>
                            </a:schemeClr>
                          </a:solidFill>
                          <a:latin typeface="Times New Roman" pitchFamily="18" charset="0"/>
                          <a:ea typeface="標楷體" pitchFamily="65" charset="-120"/>
                          <a:cs typeface="Times New Roman" pitchFamily="18" charset="0"/>
                        </a:rPr>
                        <a:t>個人：</a:t>
                      </a:r>
                      <a:r>
                        <a:rPr lang="en-US" altLang="zh-TW" sz="1800" kern="100" dirty="0" smtClean="0">
                          <a:solidFill>
                            <a:schemeClr val="tx2">
                              <a:lumMod val="25000"/>
                            </a:schemeClr>
                          </a:solidFill>
                          <a:latin typeface="Times New Roman" pitchFamily="18" charset="0"/>
                          <a:ea typeface="標楷體" pitchFamily="65" charset="-120"/>
                          <a:cs typeface="Times New Roman" pitchFamily="18" charset="0"/>
                        </a:rPr>
                        <a:t>30</a:t>
                      </a:r>
                      <a:r>
                        <a:rPr lang="zh-TW" altLang="en-US" sz="1800" kern="100" dirty="0" smtClean="0">
                          <a:solidFill>
                            <a:schemeClr val="tx2">
                              <a:lumMod val="25000"/>
                            </a:schemeClr>
                          </a:solidFill>
                          <a:latin typeface="Times New Roman" pitchFamily="18" charset="0"/>
                          <a:ea typeface="標楷體" pitchFamily="65" charset="-120"/>
                          <a:cs typeface="Times New Roman" pitchFamily="18" charset="0"/>
                        </a:rPr>
                        <a:t>萬</a:t>
                      </a:r>
                      <a:r>
                        <a:rPr lang="en-US" altLang="zh-TW" sz="1800" kern="100" dirty="0" smtClean="0">
                          <a:solidFill>
                            <a:schemeClr val="tx2">
                              <a:lumMod val="25000"/>
                            </a:schemeClr>
                          </a:solidFill>
                          <a:latin typeface="Times New Roman" pitchFamily="18" charset="0"/>
                          <a:ea typeface="標楷體" pitchFamily="65" charset="-120"/>
                          <a:cs typeface="Times New Roman" pitchFamily="18" charset="0"/>
                        </a:rPr>
                        <a:t>/</a:t>
                      </a:r>
                      <a:r>
                        <a:rPr lang="zh-TW" altLang="en-US" sz="1800" kern="100" dirty="0" smtClean="0">
                          <a:solidFill>
                            <a:schemeClr val="tx2">
                              <a:lumMod val="25000"/>
                            </a:schemeClr>
                          </a:solidFill>
                          <a:latin typeface="Times New Roman" pitchFamily="18" charset="0"/>
                          <a:ea typeface="標楷體" pitchFamily="65" charset="-120"/>
                          <a:cs typeface="Times New Roman" pitchFamily="18" charset="0"/>
                        </a:rPr>
                        <a:t>年</a:t>
                      </a:r>
                      <a:endParaRPr lang="en-US" altLang="zh-TW" sz="1800" kern="100" dirty="0" smtClean="0">
                        <a:solidFill>
                          <a:schemeClr val="tx2">
                            <a:lumMod val="25000"/>
                          </a:schemeClr>
                        </a:solidFill>
                        <a:latin typeface="Times New Roman" pitchFamily="18" charset="0"/>
                        <a:ea typeface="標楷體" pitchFamily="65" charset="-120"/>
                        <a:cs typeface="Times New Roman" pitchFamily="18" charset="0"/>
                      </a:endParaRPr>
                    </a:p>
                    <a:p>
                      <a:pPr algn="l">
                        <a:spcAft>
                          <a:spcPts val="0"/>
                        </a:spcAft>
                      </a:pPr>
                      <a:endParaRPr lang="en-US" altLang="zh-TW" sz="800" kern="100" dirty="0" smtClean="0">
                        <a:solidFill>
                          <a:schemeClr val="tx2">
                            <a:lumMod val="25000"/>
                          </a:schemeClr>
                        </a:solidFill>
                        <a:latin typeface="Times New Roman" pitchFamily="18" charset="0"/>
                        <a:ea typeface="標楷體" pitchFamily="65" charset="-120"/>
                        <a:cs typeface="Times New Roman" pitchFamily="18" charset="0"/>
                      </a:endParaRPr>
                    </a:p>
                    <a:p>
                      <a:pPr algn="l">
                        <a:spcAft>
                          <a:spcPts val="0"/>
                        </a:spcAft>
                      </a:pPr>
                      <a:r>
                        <a:rPr lang="zh-TW" altLang="en-US" sz="1800" kern="100" dirty="0" smtClean="0">
                          <a:solidFill>
                            <a:schemeClr val="tx2">
                              <a:lumMod val="25000"/>
                            </a:schemeClr>
                          </a:solidFill>
                          <a:latin typeface="Times New Roman" pitchFamily="18" charset="0"/>
                          <a:ea typeface="標楷體" pitchFamily="65" charset="-120"/>
                          <a:cs typeface="Times New Roman" pitchFamily="18" charset="0"/>
                        </a:rPr>
                        <a:t>營利事業：</a:t>
                      </a:r>
                      <a:r>
                        <a:rPr lang="en-US" altLang="zh-TW" sz="1800" kern="100" dirty="0" smtClean="0">
                          <a:solidFill>
                            <a:schemeClr val="tx2">
                              <a:lumMod val="25000"/>
                            </a:schemeClr>
                          </a:solidFill>
                          <a:latin typeface="Times New Roman" pitchFamily="18" charset="0"/>
                          <a:ea typeface="標楷體" pitchFamily="65" charset="-120"/>
                          <a:cs typeface="Times New Roman" pitchFamily="18" charset="0"/>
                        </a:rPr>
                        <a:t>300</a:t>
                      </a:r>
                      <a:r>
                        <a:rPr lang="zh-TW" altLang="en-US" sz="1800" kern="100" dirty="0" smtClean="0">
                          <a:solidFill>
                            <a:schemeClr val="tx2">
                              <a:lumMod val="25000"/>
                            </a:schemeClr>
                          </a:solidFill>
                          <a:latin typeface="Times New Roman" pitchFamily="18" charset="0"/>
                          <a:ea typeface="標楷體" pitchFamily="65" charset="-120"/>
                          <a:cs typeface="Times New Roman" pitchFamily="18" charset="0"/>
                        </a:rPr>
                        <a:t>萬</a:t>
                      </a:r>
                      <a:r>
                        <a:rPr lang="en-US" altLang="zh-TW" sz="1800" kern="100" dirty="0" smtClean="0">
                          <a:solidFill>
                            <a:schemeClr val="tx2">
                              <a:lumMod val="25000"/>
                            </a:schemeClr>
                          </a:solidFill>
                          <a:latin typeface="Times New Roman" pitchFamily="18" charset="0"/>
                          <a:ea typeface="標楷體" pitchFamily="65" charset="-120"/>
                          <a:cs typeface="Times New Roman" pitchFamily="18" charset="0"/>
                        </a:rPr>
                        <a:t>/</a:t>
                      </a:r>
                      <a:r>
                        <a:rPr lang="zh-TW" altLang="en-US" sz="1800" kern="100" dirty="0" smtClean="0">
                          <a:solidFill>
                            <a:schemeClr val="tx2">
                              <a:lumMod val="25000"/>
                            </a:schemeClr>
                          </a:solidFill>
                          <a:latin typeface="Times New Roman" pitchFamily="18" charset="0"/>
                          <a:ea typeface="標楷體" pitchFamily="65" charset="-120"/>
                          <a:cs typeface="Times New Roman" pitchFamily="18" charset="0"/>
                        </a:rPr>
                        <a:t>年</a:t>
                      </a:r>
                      <a:endParaRPr lang="en-US" altLang="zh-TW" sz="1800" kern="100" dirty="0" smtClean="0">
                        <a:solidFill>
                          <a:schemeClr val="tx2">
                            <a:lumMod val="25000"/>
                          </a:schemeClr>
                        </a:solidFill>
                        <a:latin typeface="Times New Roman" pitchFamily="18" charset="0"/>
                        <a:ea typeface="標楷體" pitchFamily="65" charset="-120"/>
                        <a:cs typeface="Times New Roman" pitchFamily="18" charset="0"/>
                      </a:endParaRPr>
                    </a:p>
                    <a:p>
                      <a:pPr algn="l">
                        <a:spcAft>
                          <a:spcPts val="0"/>
                        </a:spcAft>
                      </a:pPr>
                      <a:endParaRPr lang="en-US" altLang="zh-TW" sz="800" kern="100" dirty="0" smtClean="0">
                        <a:solidFill>
                          <a:schemeClr val="tx2">
                            <a:lumMod val="25000"/>
                          </a:schemeClr>
                        </a:solidFill>
                        <a:latin typeface="Times New Roman" pitchFamily="18" charset="0"/>
                        <a:ea typeface="標楷體" pitchFamily="65" charset="-120"/>
                        <a:cs typeface="Times New Roman" pitchFamily="18" charset="0"/>
                      </a:endParaRPr>
                    </a:p>
                    <a:p>
                      <a:pPr algn="l">
                        <a:spcAft>
                          <a:spcPts val="0"/>
                        </a:spcAft>
                      </a:pPr>
                      <a:r>
                        <a:rPr lang="zh-TW" altLang="en-US" sz="1800" kern="100" dirty="0" smtClean="0">
                          <a:solidFill>
                            <a:schemeClr val="tx2">
                              <a:lumMod val="25000"/>
                            </a:schemeClr>
                          </a:solidFill>
                          <a:latin typeface="Times New Roman" pitchFamily="18" charset="0"/>
                          <a:ea typeface="標楷體" pitchFamily="65" charset="-120"/>
                          <a:cs typeface="Times New Roman" pitchFamily="18" charset="0"/>
                        </a:rPr>
                        <a:t>人民團體：</a:t>
                      </a:r>
                      <a:r>
                        <a:rPr lang="en-US" altLang="zh-TW" sz="1800" kern="100" dirty="0" smtClean="0">
                          <a:solidFill>
                            <a:schemeClr val="tx2">
                              <a:lumMod val="25000"/>
                            </a:schemeClr>
                          </a:solidFill>
                          <a:latin typeface="Times New Roman" pitchFamily="18" charset="0"/>
                          <a:ea typeface="標楷體" pitchFamily="65" charset="-120"/>
                          <a:cs typeface="Times New Roman" pitchFamily="18" charset="0"/>
                        </a:rPr>
                        <a:t>200</a:t>
                      </a:r>
                      <a:r>
                        <a:rPr lang="zh-TW" altLang="en-US" sz="1800" kern="100" dirty="0" smtClean="0">
                          <a:solidFill>
                            <a:schemeClr val="tx2">
                              <a:lumMod val="25000"/>
                            </a:schemeClr>
                          </a:solidFill>
                          <a:latin typeface="Times New Roman" pitchFamily="18" charset="0"/>
                          <a:ea typeface="標楷體" pitchFamily="65" charset="-120"/>
                          <a:cs typeface="Times New Roman" pitchFamily="18" charset="0"/>
                        </a:rPr>
                        <a:t>萬</a:t>
                      </a:r>
                      <a:r>
                        <a:rPr lang="en-US" altLang="zh-TW" sz="1800" kern="100" dirty="0" smtClean="0">
                          <a:solidFill>
                            <a:schemeClr val="tx2">
                              <a:lumMod val="25000"/>
                            </a:schemeClr>
                          </a:solidFill>
                          <a:latin typeface="Times New Roman" pitchFamily="18" charset="0"/>
                          <a:ea typeface="標楷體" pitchFamily="65" charset="-120"/>
                          <a:cs typeface="Times New Roman" pitchFamily="18" charset="0"/>
                        </a:rPr>
                        <a:t>/</a:t>
                      </a:r>
                      <a:r>
                        <a:rPr lang="zh-TW" altLang="en-US" sz="1800" kern="100" dirty="0" smtClean="0">
                          <a:solidFill>
                            <a:schemeClr val="tx2">
                              <a:lumMod val="25000"/>
                            </a:schemeClr>
                          </a:solidFill>
                          <a:latin typeface="Times New Roman" pitchFamily="18" charset="0"/>
                          <a:ea typeface="標楷體" pitchFamily="65" charset="-120"/>
                          <a:cs typeface="Times New Roman" pitchFamily="18" charset="0"/>
                        </a:rPr>
                        <a:t>年</a:t>
                      </a:r>
                      <a:endParaRPr lang="zh-TW" sz="1800" kern="100" dirty="0">
                        <a:solidFill>
                          <a:schemeClr val="tx2">
                            <a:lumMod val="25000"/>
                          </a:schemeClr>
                        </a:solidFill>
                        <a:latin typeface="Times New Roman" pitchFamily="18" charset="0"/>
                        <a:ea typeface="標楷體" pitchFamily="65" charset="-120"/>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l">
                        <a:spcAft>
                          <a:spcPts val="0"/>
                        </a:spcAft>
                      </a:pPr>
                      <a:r>
                        <a:rPr lang="zh-TW" altLang="en-US" sz="1800" kern="100" dirty="0" smtClean="0">
                          <a:solidFill>
                            <a:schemeClr val="tx2">
                              <a:lumMod val="25000"/>
                            </a:schemeClr>
                          </a:solidFill>
                          <a:latin typeface="Times New Roman" pitchFamily="18" charset="0"/>
                          <a:ea typeface="標楷體" pitchFamily="65" charset="-120"/>
                          <a:cs typeface="Times New Roman" pitchFamily="18" charset="0"/>
                        </a:rPr>
                        <a:t>個人：</a:t>
                      </a:r>
                      <a:r>
                        <a:rPr lang="en-US" altLang="zh-TW" sz="1800" kern="100" dirty="0" smtClean="0">
                          <a:solidFill>
                            <a:schemeClr val="tx2">
                              <a:lumMod val="25000"/>
                            </a:schemeClr>
                          </a:solidFill>
                          <a:latin typeface="Times New Roman" pitchFamily="18" charset="0"/>
                          <a:ea typeface="標楷體" pitchFamily="65" charset="-120"/>
                          <a:cs typeface="Times New Roman" pitchFamily="18" charset="0"/>
                        </a:rPr>
                        <a:t>10</a:t>
                      </a:r>
                      <a:r>
                        <a:rPr lang="zh-TW" altLang="en-US" sz="1800" kern="100" dirty="0" smtClean="0">
                          <a:solidFill>
                            <a:schemeClr val="tx2">
                              <a:lumMod val="25000"/>
                            </a:schemeClr>
                          </a:solidFill>
                          <a:latin typeface="Times New Roman" pitchFamily="18" charset="0"/>
                          <a:ea typeface="標楷體" pitchFamily="65" charset="-120"/>
                          <a:cs typeface="Times New Roman" pitchFamily="18" charset="0"/>
                        </a:rPr>
                        <a:t>萬</a:t>
                      </a:r>
                      <a:r>
                        <a:rPr lang="en-US" altLang="zh-TW" sz="1800" kern="100" dirty="0" smtClean="0">
                          <a:solidFill>
                            <a:schemeClr val="tx2">
                              <a:lumMod val="25000"/>
                            </a:schemeClr>
                          </a:solidFill>
                          <a:latin typeface="Times New Roman" pitchFamily="18" charset="0"/>
                          <a:ea typeface="標楷體" pitchFamily="65" charset="-120"/>
                          <a:cs typeface="Times New Roman" pitchFamily="18" charset="0"/>
                        </a:rPr>
                        <a:t>/</a:t>
                      </a:r>
                      <a:r>
                        <a:rPr lang="zh-TW" altLang="en-US" sz="1800" kern="100" dirty="0" smtClean="0">
                          <a:solidFill>
                            <a:schemeClr val="tx2">
                              <a:lumMod val="25000"/>
                            </a:schemeClr>
                          </a:solidFill>
                          <a:latin typeface="Times New Roman" pitchFamily="18" charset="0"/>
                          <a:ea typeface="標楷體" pitchFamily="65" charset="-120"/>
                          <a:cs typeface="Times New Roman" pitchFamily="18" charset="0"/>
                        </a:rPr>
                        <a:t>年</a:t>
                      </a:r>
                      <a:endParaRPr lang="en-US" altLang="zh-TW" sz="1800" kern="100" dirty="0" smtClean="0">
                        <a:solidFill>
                          <a:schemeClr val="tx2">
                            <a:lumMod val="25000"/>
                          </a:schemeClr>
                        </a:solidFill>
                        <a:latin typeface="Times New Roman" pitchFamily="18" charset="0"/>
                        <a:ea typeface="標楷體" pitchFamily="65" charset="-120"/>
                        <a:cs typeface="Times New Roman" pitchFamily="18" charset="0"/>
                      </a:endParaRPr>
                    </a:p>
                    <a:p>
                      <a:pPr algn="l">
                        <a:spcAft>
                          <a:spcPts val="0"/>
                        </a:spcAft>
                      </a:pPr>
                      <a:endParaRPr lang="en-US" altLang="zh-TW" sz="800" kern="100" dirty="0" smtClean="0">
                        <a:solidFill>
                          <a:schemeClr val="tx2">
                            <a:lumMod val="25000"/>
                          </a:schemeClr>
                        </a:solidFill>
                        <a:latin typeface="Times New Roman" pitchFamily="18" charset="0"/>
                        <a:ea typeface="標楷體" pitchFamily="65" charset="-120"/>
                        <a:cs typeface="Times New Roman" pitchFamily="18" charset="0"/>
                      </a:endParaRPr>
                    </a:p>
                    <a:p>
                      <a:pPr algn="l">
                        <a:spcAft>
                          <a:spcPts val="0"/>
                        </a:spcAft>
                      </a:pPr>
                      <a:r>
                        <a:rPr lang="zh-TW" altLang="en-US" sz="1800" kern="100" dirty="0" smtClean="0">
                          <a:solidFill>
                            <a:schemeClr val="tx2">
                              <a:lumMod val="25000"/>
                            </a:schemeClr>
                          </a:solidFill>
                          <a:latin typeface="Times New Roman" pitchFamily="18" charset="0"/>
                          <a:ea typeface="標楷體" pitchFamily="65" charset="-120"/>
                          <a:cs typeface="Times New Roman" pitchFamily="18" charset="0"/>
                        </a:rPr>
                        <a:t>營利事業：</a:t>
                      </a:r>
                      <a:r>
                        <a:rPr lang="en-US" altLang="zh-TW" sz="1800" kern="100" dirty="0" smtClean="0">
                          <a:solidFill>
                            <a:schemeClr val="tx2">
                              <a:lumMod val="25000"/>
                            </a:schemeClr>
                          </a:solidFill>
                          <a:latin typeface="Times New Roman" pitchFamily="18" charset="0"/>
                          <a:ea typeface="標楷體" pitchFamily="65" charset="-120"/>
                          <a:cs typeface="Times New Roman" pitchFamily="18" charset="0"/>
                        </a:rPr>
                        <a:t>100</a:t>
                      </a:r>
                      <a:r>
                        <a:rPr lang="zh-TW" altLang="en-US" sz="1800" kern="100" dirty="0" smtClean="0">
                          <a:solidFill>
                            <a:schemeClr val="tx2">
                              <a:lumMod val="25000"/>
                            </a:schemeClr>
                          </a:solidFill>
                          <a:latin typeface="Times New Roman" pitchFamily="18" charset="0"/>
                          <a:ea typeface="標楷體" pitchFamily="65" charset="-120"/>
                          <a:cs typeface="Times New Roman" pitchFamily="18" charset="0"/>
                        </a:rPr>
                        <a:t>萬</a:t>
                      </a:r>
                      <a:r>
                        <a:rPr lang="en-US" altLang="zh-TW" sz="1800" kern="100" dirty="0" smtClean="0">
                          <a:solidFill>
                            <a:schemeClr val="tx2">
                              <a:lumMod val="25000"/>
                            </a:schemeClr>
                          </a:solidFill>
                          <a:latin typeface="Times New Roman" pitchFamily="18" charset="0"/>
                          <a:ea typeface="標楷體" pitchFamily="65" charset="-120"/>
                          <a:cs typeface="Times New Roman" pitchFamily="18" charset="0"/>
                        </a:rPr>
                        <a:t>/</a:t>
                      </a:r>
                      <a:r>
                        <a:rPr lang="zh-TW" altLang="en-US" sz="1800" kern="100" dirty="0" smtClean="0">
                          <a:solidFill>
                            <a:schemeClr val="tx2">
                              <a:lumMod val="25000"/>
                            </a:schemeClr>
                          </a:solidFill>
                          <a:latin typeface="Times New Roman" pitchFamily="18" charset="0"/>
                          <a:ea typeface="標楷體" pitchFamily="65" charset="-120"/>
                          <a:cs typeface="Times New Roman" pitchFamily="18" charset="0"/>
                        </a:rPr>
                        <a:t>年</a:t>
                      </a:r>
                      <a:endParaRPr lang="en-US" altLang="zh-TW" sz="1800" kern="100" dirty="0" smtClean="0">
                        <a:solidFill>
                          <a:schemeClr val="tx2">
                            <a:lumMod val="25000"/>
                          </a:schemeClr>
                        </a:solidFill>
                        <a:latin typeface="Times New Roman" pitchFamily="18" charset="0"/>
                        <a:ea typeface="標楷體" pitchFamily="65" charset="-120"/>
                        <a:cs typeface="Times New Roman" pitchFamily="18" charset="0"/>
                      </a:endParaRPr>
                    </a:p>
                    <a:p>
                      <a:pPr algn="l">
                        <a:spcAft>
                          <a:spcPts val="0"/>
                        </a:spcAft>
                      </a:pPr>
                      <a:endParaRPr lang="en-US" altLang="zh-TW" sz="800" kern="100" dirty="0" smtClean="0">
                        <a:solidFill>
                          <a:schemeClr val="tx2">
                            <a:lumMod val="25000"/>
                          </a:schemeClr>
                        </a:solidFill>
                        <a:latin typeface="Times New Roman" pitchFamily="18" charset="0"/>
                        <a:ea typeface="標楷體" pitchFamily="65" charset="-120"/>
                        <a:cs typeface="Times New Roman" pitchFamily="18" charset="0"/>
                      </a:endParaRPr>
                    </a:p>
                    <a:p>
                      <a:pPr algn="l">
                        <a:spcAft>
                          <a:spcPts val="0"/>
                        </a:spcAft>
                      </a:pPr>
                      <a:r>
                        <a:rPr lang="zh-TW" altLang="en-US" sz="1800" kern="100" dirty="0" smtClean="0">
                          <a:solidFill>
                            <a:schemeClr val="tx2">
                              <a:lumMod val="25000"/>
                            </a:schemeClr>
                          </a:solidFill>
                          <a:latin typeface="Times New Roman" pitchFamily="18" charset="0"/>
                          <a:ea typeface="標楷體" pitchFamily="65" charset="-120"/>
                          <a:cs typeface="Times New Roman" pitchFamily="18" charset="0"/>
                        </a:rPr>
                        <a:t>人民團體：</a:t>
                      </a:r>
                      <a:r>
                        <a:rPr lang="en-US" altLang="zh-TW" sz="1800" kern="100" dirty="0" smtClean="0">
                          <a:solidFill>
                            <a:schemeClr val="tx2">
                              <a:lumMod val="25000"/>
                            </a:schemeClr>
                          </a:solidFill>
                          <a:latin typeface="Times New Roman" pitchFamily="18" charset="0"/>
                          <a:ea typeface="標楷體" pitchFamily="65" charset="-120"/>
                          <a:cs typeface="Times New Roman" pitchFamily="18" charset="0"/>
                        </a:rPr>
                        <a:t>50</a:t>
                      </a:r>
                      <a:r>
                        <a:rPr lang="zh-TW" altLang="en-US" sz="1800" kern="100" dirty="0" smtClean="0">
                          <a:solidFill>
                            <a:schemeClr val="tx2">
                              <a:lumMod val="25000"/>
                            </a:schemeClr>
                          </a:solidFill>
                          <a:latin typeface="Times New Roman" pitchFamily="18" charset="0"/>
                          <a:ea typeface="標楷體" pitchFamily="65" charset="-120"/>
                          <a:cs typeface="Times New Roman" pitchFamily="18" charset="0"/>
                        </a:rPr>
                        <a:t>萬</a:t>
                      </a:r>
                      <a:r>
                        <a:rPr lang="en-US" altLang="zh-TW" sz="1800" kern="100" dirty="0" smtClean="0">
                          <a:solidFill>
                            <a:schemeClr val="tx2">
                              <a:lumMod val="25000"/>
                            </a:schemeClr>
                          </a:solidFill>
                          <a:latin typeface="Times New Roman" pitchFamily="18" charset="0"/>
                          <a:ea typeface="標楷體" pitchFamily="65" charset="-120"/>
                          <a:cs typeface="Times New Roman" pitchFamily="18" charset="0"/>
                        </a:rPr>
                        <a:t>/</a:t>
                      </a:r>
                      <a:r>
                        <a:rPr lang="zh-TW" altLang="en-US" sz="1800" kern="100" dirty="0" smtClean="0">
                          <a:solidFill>
                            <a:schemeClr val="tx2">
                              <a:lumMod val="25000"/>
                            </a:schemeClr>
                          </a:solidFill>
                          <a:latin typeface="Times New Roman" pitchFamily="18" charset="0"/>
                          <a:ea typeface="標楷體" pitchFamily="65" charset="-120"/>
                          <a:cs typeface="Times New Roman" pitchFamily="18" charset="0"/>
                        </a:rPr>
                        <a:t>年</a:t>
                      </a:r>
                      <a:endParaRPr lang="en-US" altLang="zh-TW" sz="1800" kern="100" dirty="0" smtClean="0">
                        <a:solidFill>
                          <a:schemeClr val="tx2">
                            <a:lumMod val="25000"/>
                          </a:schemeClr>
                        </a:solidFill>
                        <a:latin typeface="Times New Roman" pitchFamily="18" charset="0"/>
                        <a:ea typeface="標楷體" pitchFamily="65" charset="-120"/>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bl>
          </a:graphicData>
        </a:graphic>
      </p:graphicFrame>
      <p:sp>
        <p:nvSpPr>
          <p:cNvPr id="14" name="矩形 13"/>
          <p:cNvSpPr/>
          <p:nvPr/>
        </p:nvSpPr>
        <p:spPr>
          <a:xfrm>
            <a:off x="5868144" y="2211710"/>
            <a:ext cx="2952328" cy="1512168"/>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0" lang="zh-TW" altLang="en-US" b="1" dirty="0" smtClean="0">
                <a:solidFill>
                  <a:srgbClr val="002060"/>
                </a:solidFill>
                <a:latin typeface="Times New Roman" pitchFamily="18" charset="0"/>
                <a:ea typeface="標楷體" pitchFamily="65" charset="-120"/>
                <a:cs typeface="Times New Roman" pitchFamily="18" charset="0"/>
                <a:sym typeface="Wingdings 2"/>
              </a:rPr>
              <a:t>定義擬參選人之規定期間</a:t>
            </a:r>
            <a:endParaRPr kumimoji="0" lang="en-US" altLang="zh-TW" b="1" dirty="0" smtClean="0">
              <a:solidFill>
                <a:srgbClr val="002060"/>
              </a:solidFill>
              <a:latin typeface="Times New Roman" pitchFamily="18" charset="0"/>
              <a:ea typeface="標楷體" pitchFamily="65" charset="-120"/>
              <a:cs typeface="Times New Roman" pitchFamily="18" charset="0"/>
              <a:sym typeface="Wingdings 2"/>
            </a:endParaRPr>
          </a:p>
          <a:p>
            <a:pPr marL="266700"/>
            <a:r>
              <a:rPr lang="zh-TW" altLang="en-US" sz="1600" dirty="0" smtClean="0">
                <a:solidFill>
                  <a:schemeClr val="accent4">
                    <a:lumMod val="50000"/>
                  </a:schemeClr>
                </a:solidFill>
                <a:latin typeface="標楷體" pitchFamily="65" charset="-120"/>
                <a:ea typeface="標楷體" pitchFamily="65" charset="-120"/>
              </a:rPr>
              <a:t>總統：</a:t>
            </a:r>
            <a:r>
              <a:rPr lang="en-US" altLang="zh-TW" sz="1600" dirty="0" smtClean="0">
                <a:solidFill>
                  <a:schemeClr val="accent4">
                    <a:lumMod val="50000"/>
                  </a:schemeClr>
                </a:solidFill>
                <a:latin typeface="標楷體" pitchFamily="65" charset="-120"/>
                <a:ea typeface="標楷體" pitchFamily="65" charset="-120"/>
              </a:rPr>
              <a:t>1</a:t>
            </a:r>
            <a:r>
              <a:rPr lang="zh-TW" altLang="en-US" sz="1600" dirty="0" smtClean="0">
                <a:solidFill>
                  <a:schemeClr val="accent4">
                    <a:lumMod val="50000"/>
                  </a:schemeClr>
                </a:solidFill>
                <a:latin typeface="標楷體" pitchFamily="65" charset="-120"/>
                <a:ea typeface="標楷體" pitchFamily="65" charset="-120"/>
              </a:rPr>
              <a:t>年。</a:t>
            </a:r>
            <a:endParaRPr lang="en-US" altLang="zh-TW" sz="1600" dirty="0" smtClean="0">
              <a:solidFill>
                <a:schemeClr val="accent4">
                  <a:lumMod val="50000"/>
                </a:schemeClr>
              </a:solidFill>
              <a:latin typeface="標楷體" pitchFamily="65" charset="-120"/>
              <a:ea typeface="標楷體" pitchFamily="65" charset="-120"/>
            </a:endParaRPr>
          </a:p>
          <a:p>
            <a:pPr marL="266700"/>
            <a:r>
              <a:rPr lang="zh-TW" altLang="en-US" sz="1600" dirty="0" smtClean="0">
                <a:solidFill>
                  <a:schemeClr val="accent4">
                    <a:lumMod val="50000"/>
                  </a:schemeClr>
                </a:solidFill>
                <a:latin typeface="標楷體" pitchFamily="65" charset="-120"/>
                <a:ea typeface="標楷體" pitchFamily="65" charset="-120"/>
              </a:rPr>
              <a:t>立法委員：</a:t>
            </a:r>
            <a:r>
              <a:rPr lang="en-US" altLang="zh-TW" sz="1600" dirty="0" smtClean="0">
                <a:solidFill>
                  <a:schemeClr val="accent4">
                    <a:lumMod val="50000"/>
                  </a:schemeClr>
                </a:solidFill>
                <a:latin typeface="標楷體" pitchFamily="65" charset="-120"/>
                <a:ea typeface="標楷體" pitchFamily="65" charset="-120"/>
              </a:rPr>
              <a:t>10</a:t>
            </a:r>
            <a:r>
              <a:rPr lang="zh-TW" altLang="en-US" sz="1600" dirty="0" smtClean="0">
                <a:solidFill>
                  <a:schemeClr val="accent4">
                    <a:lumMod val="50000"/>
                  </a:schemeClr>
                </a:solidFill>
                <a:latin typeface="標楷體" pitchFamily="65" charset="-120"/>
                <a:ea typeface="標楷體" pitchFamily="65" charset="-120"/>
              </a:rPr>
              <a:t>個月。</a:t>
            </a:r>
            <a:endParaRPr lang="en-US" altLang="zh-TW" sz="1600" dirty="0" smtClean="0">
              <a:solidFill>
                <a:schemeClr val="accent4">
                  <a:lumMod val="50000"/>
                </a:schemeClr>
              </a:solidFill>
              <a:latin typeface="標楷體" pitchFamily="65" charset="-120"/>
              <a:ea typeface="標楷體" pitchFamily="65" charset="-120"/>
            </a:endParaRPr>
          </a:p>
          <a:p>
            <a:pPr marL="266700"/>
            <a:r>
              <a:rPr lang="zh-TW" altLang="en-US" sz="1600" dirty="0" smtClean="0">
                <a:solidFill>
                  <a:schemeClr val="accent4">
                    <a:lumMod val="50000"/>
                  </a:schemeClr>
                </a:solidFill>
                <a:latin typeface="標楷體" pitchFamily="65" charset="-120"/>
                <a:ea typeface="標楷體" pitchFamily="65" charset="-120"/>
              </a:rPr>
              <a:t>縣市長、議員：</a:t>
            </a:r>
            <a:r>
              <a:rPr lang="en-US" altLang="zh-TW" sz="1600" dirty="0" smtClean="0">
                <a:solidFill>
                  <a:schemeClr val="accent4">
                    <a:lumMod val="50000"/>
                  </a:schemeClr>
                </a:solidFill>
                <a:latin typeface="標楷體" pitchFamily="65" charset="-120"/>
                <a:ea typeface="標楷體" pitchFamily="65" charset="-120"/>
              </a:rPr>
              <a:t>8</a:t>
            </a:r>
            <a:r>
              <a:rPr lang="zh-TW" altLang="en-US" sz="1600" dirty="0" smtClean="0">
                <a:solidFill>
                  <a:schemeClr val="accent4">
                    <a:lumMod val="50000"/>
                  </a:schemeClr>
                </a:solidFill>
                <a:latin typeface="標楷體" pitchFamily="65" charset="-120"/>
                <a:ea typeface="標楷體" pitchFamily="65" charset="-120"/>
              </a:rPr>
              <a:t>個月。</a:t>
            </a:r>
            <a:endParaRPr lang="en-US" altLang="zh-TW" sz="1600" dirty="0" smtClean="0">
              <a:solidFill>
                <a:schemeClr val="accent4">
                  <a:lumMod val="50000"/>
                </a:schemeClr>
              </a:solidFill>
              <a:latin typeface="標楷體" pitchFamily="65" charset="-120"/>
              <a:ea typeface="標楷體" pitchFamily="65" charset="-120"/>
            </a:endParaRPr>
          </a:p>
          <a:p>
            <a:pPr marL="266700"/>
            <a:r>
              <a:rPr lang="zh-TW" altLang="en-US" sz="1600" dirty="0" smtClean="0">
                <a:solidFill>
                  <a:schemeClr val="accent4">
                    <a:lumMod val="50000"/>
                  </a:schemeClr>
                </a:solidFill>
                <a:latin typeface="標楷體" pitchFamily="65" charset="-120"/>
                <a:ea typeface="標楷體" pitchFamily="65" charset="-120"/>
              </a:rPr>
              <a:t>鄉鎮市民代表：</a:t>
            </a:r>
            <a:r>
              <a:rPr lang="en-US" altLang="zh-TW" sz="1600" dirty="0" smtClean="0">
                <a:solidFill>
                  <a:schemeClr val="accent4">
                    <a:lumMod val="50000"/>
                  </a:schemeClr>
                </a:solidFill>
                <a:latin typeface="標楷體" pitchFamily="65" charset="-120"/>
                <a:ea typeface="標楷體" pitchFamily="65" charset="-120"/>
              </a:rPr>
              <a:t>4</a:t>
            </a:r>
            <a:r>
              <a:rPr lang="zh-TW" altLang="en-US" sz="1600" dirty="0" smtClean="0">
                <a:solidFill>
                  <a:schemeClr val="accent4">
                    <a:lumMod val="50000"/>
                  </a:schemeClr>
                </a:solidFill>
                <a:latin typeface="標楷體" pitchFamily="65" charset="-120"/>
                <a:ea typeface="標楷體" pitchFamily="65" charset="-120"/>
              </a:rPr>
              <a:t>個月。</a:t>
            </a:r>
            <a:endParaRPr lang="zh-TW" altLang="en-US" sz="1600" dirty="0">
              <a:solidFill>
                <a:schemeClr val="accent4">
                  <a:lumMod val="50000"/>
                </a:schemeClr>
              </a:solidFill>
              <a:latin typeface="標楷體" pitchFamily="65" charset="-120"/>
              <a:ea typeface="標楷體" pitchFamily="65" charset="-120"/>
            </a:endParaRPr>
          </a:p>
        </p:txBody>
      </p:sp>
      <p:pic>
        <p:nvPicPr>
          <p:cNvPr id="15" name="Picture 15" descr="cc">
            <a:hlinkClick r:id="rId3"/>
          </p:cNvPr>
          <p:cNvPicPr>
            <a:picLocks noChangeArrowheads="1"/>
          </p:cNvPicPr>
          <p:nvPr/>
        </p:nvPicPr>
        <p:blipFill>
          <a:blip r:embed="rId4" cstate="print"/>
          <a:srcRect/>
          <a:stretch>
            <a:fillRect/>
          </a:stretch>
        </p:blipFill>
        <p:spPr bwMode="auto">
          <a:xfrm>
            <a:off x="7956376" y="3723878"/>
            <a:ext cx="914400" cy="319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DABCA019-13B6-4DAF-B3C6-09ACB357C058}" type="slidenum">
              <a:rPr lang="zh-TW" altLang="en-US"/>
              <a:pPr>
                <a:defRPr/>
              </a:pPr>
              <a:t>17</a:t>
            </a:fld>
            <a:endParaRPr lang="zh-TW" altLang="en-US"/>
          </a:p>
        </p:txBody>
      </p:sp>
      <p:sp>
        <p:nvSpPr>
          <p:cNvPr id="15363" name="標題 1"/>
          <p:cNvSpPr>
            <a:spLocks noGrp="1"/>
          </p:cNvSpPr>
          <p:nvPr>
            <p:ph type="title"/>
          </p:nvPr>
        </p:nvSpPr>
        <p:spPr>
          <a:xfrm>
            <a:off x="0" y="6350"/>
            <a:ext cx="9144000" cy="693738"/>
          </a:xfrm>
        </p:spPr>
        <p:txBody>
          <a:bodyPr/>
          <a:lstStyle/>
          <a:p>
            <a:pPr algn="ctr" eaLnBrk="1" hangingPunct="1"/>
            <a:r>
              <a:rPr lang="zh-TW" altLang="en-US" sz="3600" smtClean="0">
                <a:latin typeface="標楷體" pitchFamily="65" charset="-120"/>
                <a:ea typeface="標楷體" pitchFamily="65" charset="-120"/>
                <a:cs typeface="Trebuchet MS" pitchFamily="34" charset="0"/>
              </a:rPr>
              <a:t>版權聲明</a:t>
            </a:r>
          </a:p>
        </p:txBody>
      </p:sp>
      <p:graphicFrame>
        <p:nvGraphicFramePr>
          <p:cNvPr id="6" name="表格 5"/>
          <p:cNvGraphicFramePr>
            <a:graphicFrameLocks noGrp="1"/>
          </p:cNvGraphicFramePr>
          <p:nvPr>
            <p:extLst>
              <p:ext uri="{D42A27DB-BD31-4B8C-83A1-F6EECF244321}">
                <p14:modId xmlns:p14="http://schemas.microsoft.com/office/powerpoint/2010/main" val="4108416958"/>
              </p:ext>
            </p:extLst>
          </p:nvPr>
        </p:nvGraphicFramePr>
        <p:xfrm>
          <a:off x="539750" y="700088"/>
          <a:ext cx="8135938" cy="3610356"/>
        </p:xfrm>
        <a:graphic>
          <a:graphicData uri="http://schemas.openxmlformats.org/drawingml/2006/table">
            <a:tbl>
              <a:tblPr/>
              <a:tblGrid>
                <a:gridCol w="703263"/>
                <a:gridCol w="1889125"/>
                <a:gridCol w="1084262"/>
                <a:gridCol w="4459288"/>
              </a:tblGrid>
              <a:tr h="34766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zh-TW" altLang="en-US" sz="1600" b="1" i="0" u="none" strike="noStrike" cap="none" normalizeH="0" baseline="0" dirty="0" smtClean="0">
                          <a:ln>
                            <a:noFill/>
                          </a:ln>
                          <a:solidFill>
                            <a:srgbClr val="FFFFFF"/>
                          </a:solidFill>
                          <a:effectLst/>
                          <a:latin typeface="Times New Roman" pitchFamily="18" charset="0"/>
                          <a:ea typeface="標楷體" pitchFamily="65" charset="-120"/>
                          <a:cs typeface="Times New Roman" pitchFamily="18" charset="0"/>
                        </a:rPr>
                        <a:t>頁碼</a:t>
                      </a:r>
                    </a:p>
                  </a:txBody>
                  <a:tcPr marL="118872" marR="118872" marT="59436" marB="594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zh-TW" altLang="en-US" sz="1600" b="1" i="0" u="none" strike="noStrike" cap="none" normalizeH="0" baseline="0" smtClean="0">
                          <a:ln>
                            <a:noFill/>
                          </a:ln>
                          <a:solidFill>
                            <a:srgbClr val="FFFFFF"/>
                          </a:solidFill>
                          <a:effectLst/>
                          <a:latin typeface="Times New Roman" pitchFamily="18" charset="0"/>
                          <a:ea typeface="標楷體" pitchFamily="65" charset="-120"/>
                          <a:cs typeface="Times New Roman" pitchFamily="18" charset="0"/>
                        </a:rPr>
                        <a:t>作品</a:t>
                      </a:r>
                    </a:p>
                  </a:txBody>
                  <a:tcPr marL="118872" marR="118872" marT="59436" marB="594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zh-TW" altLang="en-US" sz="1600" b="1" i="0" u="none" strike="noStrike" cap="none" normalizeH="0" baseline="0" smtClean="0">
                          <a:ln>
                            <a:noFill/>
                          </a:ln>
                          <a:solidFill>
                            <a:srgbClr val="FFFFFF"/>
                          </a:solidFill>
                          <a:effectLst/>
                          <a:latin typeface="Times New Roman" pitchFamily="18" charset="0"/>
                          <a:ea typeface="標楷體" pitchFamily="65" charset="-120"/>
                          <a:cs typeface="Times New Roman" pitchFamily="18" charset="0"/>
                        </a:rPr>
                        <a:t>版權標示</a:t>
                      </a:r>
                    </a:p>
                  </a:txBody>
                  <a:tcPr marL="118872" marR="118872" marT="59436" marB="594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zh-TW" altLang="en-US" sz="1600" b="1" i="0" u="none" strike="noStrike" cap="none" normalizeH="0" baseline="0" smtClean="0">
                          <a:ln>
                            <a:noFill/>
                          </a:ln>
                          <a:solidFill>
                            <a:srgbClr val="FFFFFF"/>
                          </a:solidFill>
                          <a:effectLst/>
                          <a:latin typeface="Times New Roman" pitchFamily="18" charset="0"/>
                          <a:ea typeface="標楷體" pitchFamily="65" charset="-120"/>
                          <a:cs typeface="Times New Roman" pitchFamily="18" charset="0"/>
                        </a:rPr>
                        <a:t>作者 </a:t>
                      </a:r>
                      <a:r>
                        <a:rPr kumimoji="0" lang="en-US" altLang="zh-TW" sz="1600" b="1" i="0" u="none" strike="noStrike" cap="none" normalizeH="0" baseline="0" smtClean="0">
                          <a:ln>
                            <a:noFill/>
                          </a:ln>
                          <a:solidFill>
                            <a:srgbClr val="FFFFFF"/>
                          </a:solidFill>
                          <a:effectLst/>
                          <a:latin typeface="Times New Roman" pitchFamily="18" charset="0"/>
                          <a:ea typeface="標楷體" pitchFamily="65" charset="-120"/>
                          <a:cs typeface="Times New Roman" pitchFamily="18" charset="0"/>
                        </a:rPr>
                        <a:t>/ </a:t>
                      </a:r>
                      <a:r>
                        <a:rPr kumimoji="0" lang="zh-TW" altLang="en-US" sz="1600" b="1" i="0" u="none" strike="noStrike" cap="none" normalizeH="0" baseline="0" smtClean="0">
                          <a:ln>
                            <a:noFill/>
                          </a:ln>
                          <a:solidFill>
                            <a:srgbClr val="FFFFFF"/>
                          </a:solidFill>
                          <a:effectLst/>
                          <a:latin typeface="Times New Roman" pitchFamily="18" charset="0"/>
                          <a:ea typeface="標楷體" pitchFamily="65" charset="-120"/>
                          <a:cs typeface="Times New Roman" pitchFamily="18" charset="0"/>
                        </a:rPr>
                        <a:t>來源</a:t>
                      </a:r>
                    </a:p>
                  </a:txBody>
                  <a:tcPr marL="118872" marR="118872" marT="59436" marB="594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74295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1-19</a:t>
                      </a:r>
                      <a:endParaRPr kumimoji="0" lang="zh-TW" altLang="en-US" sz="16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4E8E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zh-TW" altLang="en-US" sz="10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endParaRPr>
                    </a:p>
                  </a:txBody>
                  <a:tcPr marL="118872" marR="118872" marT="59436" marB="594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4E8E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zh-TW" altLang="en-US" sz="10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endParaRPr>
                    </a:p>
                  </a:txBody>
                  <a:tcPr marL="118872" marR="118872" marT="59436" marB="594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4E8E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zh-TW" altLang="zh-TW" sz="1000" b="0" i="0" u="none" strike="noStrike" cap="none" normalizeH="0" baseline="0" dirty="0" smtClean="0">
                          <a:ln>
                            <a:noFill/>
                          </a:ln>
                          <a:solidFill>
                            <a:schemeClr val="bg1"/>
                          </a:solidFill>
                          <a:effectLst/>
                          <a:latin typeface="Times New Roman" pitchFamily="18" charset="0"/>
                          <a:ea typeface="標楷體" pitchFamily="65" charset="-120"/>
                          <a:cs typeface="Times New Roman" pitchFamily="18" charset="0"/>
                        </a:rPr>
                        <a:t>轉載</a:t>
                      </a:r>
                      <a:r>
                        <a:rPr kumimoji="0" lang="zh-TW" altLang="zh-TW" sz="1000" b="0" i="0" u="none" strike="noStrike" cap="none" normalizeH="0" baseline="0" dirty="0" smtClean="0">
                          <a:ln>
                            <a:noFill/>
                          </a:ln>
                          <a:solidFill>
                            <a:schemeClr val="bg1"/>
                          </a:solidFill>
                          <a:effectLst/>
                          <a:latin typeface="Times New Roman" pitchFamily="18" charset="0"/>
                          <a:ea typeface="標楷體" pitchFamily="65" charset="-120"/>
                          <a:cs typeface="Times New Roman" pitchFamily="18" charset="0"/>
                        </a:rPr>
                        <a:t>自</a:t>
                      </a:r>
                      <a:r>
                        <a:rPr kumimoji="0" lang="en-US" altLang="zh-TW" sz="1000" b="0" i="0" u="none" strike="noStrike" cap="none" normalizeH="0" baseline="0" dirty="0" smtClean="0">
                          <a:ln>
                            <a:noFill/>
                          </a:ln>
                          <a:solidFill>
                            <a:schemeClr val="bg1"/>
                          </a:solidFill>
                          <a:effectLst/>
                          <a:latin typeface="Times New Roman" pitchFamily="18" charset="0"/>
                          <a:ea typeface="標楷體" pitchFamily="65" charset="-120"/>
                          <a:cs typeface="Times New Roman" pitchFamily="18" charset="0"/>
                        </a:rPr>
                        <a:t> Microsoft </a:t>
                      </a:r>
                      <a:r>
                        <a:rPr kumimoji="0" lang="en-US" altLang="zh-TW" sz="1000" b="0" i="0" u="none" strike="noStrike" cap="none" normalizeH="0" baseline="0" dirty="0" smtClean="0">
                          <a:ln>
                            <a:noFill/>
                          </a:ln>
                          <a:solidFill>
                            <a:schemeClr val="bg1"/>
                          </a:solidFill>
                          <a:effectLst/>
                          <a:latin typeface="Times New Roman" pitchFamily="18" charset="0"/>
                          <a:ea typeface="標楷體" pitchFamily="65" charset="-120"/>
                          <a:cs typeface="Times New Roman" pitchFamily="18" charset="0"/>
                        </a:rPr>
                        <a:t>Office 2010</a:t>
                      </a:r>
                      <a:r>
                        <a:rPr kumimoji="0" lang="zh-TW" altLang="en-US" sz="1000" b="0" i="0" u="none" strike="noStrike" cap="none" normalizeH="0" baseline="0" dirty="0" smtClean="0">
                          <a:ln>
                            <a:noFill/>
                          </a:ln>
                          <a:solidFill>
                            <a:schemeClr val="bg1"/>
                          </a:solidFill>
                          <a:effectLst/>
                          <a:latin typeface="Times New Roman" pitchFamily="18" charset="0"/>
                          <a:ea typeface="標楷體" pitchFamily="65" charset="-120"/>
                          <a:cs typeface="Times New Roman" pitchFamily="18" charset="0"/>
                        </a:rPr>
                        <a:t> </a:t>
                      </a:r>
                      <a:r>
                        <a:rPr kumimoji="0" lang="en-US" altLang="zh-TW" sz="1000" b="0" i="0" u="none" strike="noStrike" cap="none" normalizeH="0" baseline="0" dirty="0" smtClean="0">
                          <a:ln>
                            <a:noFill/>
                          </a:ln>
                          <a:solidFill>
                            <a:schemeClr val="bg1"/>
                          </a:solidFill>
                          <a:effectLst/>
                          <a:latin typeface="Times New Roman" pitchFamily="18" charset="0"/>
                          <a:ea typeface="標楷體" pitchFamily="65" charset="-120"/>
                          <a:cs typeface="Times New Roman" pitchFamily="18" charset="0"/>
                        </a:rPr>
                        <a:t>PowerPoint</a:t>
                      </a:r>
                      <a:r>
                        <a:rPr kumimoji="0" lang="zh-TW" altLang="en-US" sz="1000" b="0" i="0" u="none" strike="noStrike" cap="none" normalizeH="0" baseline="0" dirty="0" smtClean="0">
                          <a:ln>
                            <a:noFill/>
                          </a:ln>
                          <a:solidFill>
                            <a:schemeClr val="bg1"/>
                          </a:solidFill>
                          <a:effectLst/>
                          <a:latin typeface="Times New Roman" pitchFamily="18" charset="0"/>
                          <a:ea typeface="標楷體" pitchFamily="65" charset="-120"/>
                          <a:cs typeface="Times New Roman" pitchFamily="18" charset="0"/>
                        </a:rPr>
                        <a:t> 設計主題範本</a:t>
                      </a:r>
                      <a:r>
                        <a:rPr kumimoji="0" lang="en-US" altLang="zh-TW" sz="1000" b="0" i="0" u="none" strike="noStrike" cap="none" normalizeH="0" baseline="0" dirty="0" smtClean="0">
                          <a:ln>
                            <a:noFill/>
                          </a:ln>
                          <a:solidFill>
                            <a:schemeClr val="bg1"/>
                          </a:solidFill>
                          <a:effectLst/>
                          <a:latin typeface="Times New Roman" pitchFamily="18" charset="0"/>
                          <a:ea typeface="標楷體" pitchFamily="65" charset="-120"/>
                          <a:cs typeface="Times New Roman" pitchFamily="18" charset="0"/>
                        </a:rPr>
                        <a:t>-Winter</a:t>
                      </a:r>
                      <a:r>
                        <a:rPr kumimoji="0" lang="zh-TW" altLang="zh-TW" sz="1000" b="0" i="0" u="none" strike="noStrike" cap="none" normalizeH="0" baseline="0" dirty="0" smtClean="0">
                          <a:ln>
                            <a:noFill/>
                          </a:ln>
                          <a:solidFill>
                            <a:schemeClr val="bg1"/>
                          </a:solidFill>
                          <a:effectLst/>
                          <a:latin typeface="Times New Roman" pitchFamily="18" charset="0"/>
                          <a:ea typeface="標楷體" pitchFamily="65" charset="-120"/>
                          <a:cs typeface="Times New Roman" pitchFamily="18" charset="0"/>
                        </a:rPr>
                        <a:t>，</a:t>
                      </a:r>
                      <a:endParaRPr kumimoji="0" lang="en-US" altLang="zh-TW" sz="1000" b="0" i="0" u="none" strike="noStrike" cap="none" normalizeH="0" baseline="0" dirty="0" smtClean="0">
                        <a:ln>
                          <a:noFill/>
                        </a:ln>
                        <a:solidFill>
                          <a:schemeClr val="bg1"/>
                        </a:solidFill>
                        <a:effectLst/>
                        <a:latin typeface="Times New Roman" pitchFamily="18" charset="0"/>
                        <a:ea typeface="標楷體" pitchFamily="65" charset="-120"/>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zh-TW" altLang="zh-TW" sz="1000" b="0" i="0" u="none" strike="noStrike" cap="none" normalizeH="0" baseline="0" dirty="0" smtClean="0">
                          <a:ln>
                            <a:noFill/>
                          </a:ln>
                          <a:solidFill>
                            <a:schemeClr val="bg1"/>
                          </a:solidFill>
                          <a:effectLst/>
                          <a:latin typeface="Times New Roman" pitchFamily="18" charset="0"/>
                          <a:ea typeface="標楷體" pitchFamily="65" charset="-120"/>
                          <a:cs typeface="Times New Roman" pitchFamily="18" charset="0"/>
                        </a:rPr>
                        <a:t>依據</a:t>
                      </a:r>
                      <a:r>
                        <a:rPr kumimoji="0" lang="en-US" altLang="zh-TW" sz="1000" b="0" i="0" u="none" strike="noStrike" cap="none" normalizeH="0" baseline="0" dirty="0" smtClean="0">
                          <a:ln>
                            <a:noFill/>
                          </a:ln>
                          <a:solidFill>
                            <a:schemeClr val="bg1"/>
                          </a:solidFill>
                          <a:effectLst/>
                          <a:latin typeface="Times New Roman" pitchFamily="18" charset="0"/>
                          <a:ea typeface="標楷體" pitchFamily="65" charset="-120"/>
                          <a:cs typeface="Times New Roman" pitchFamily="18" charset="0"/>
                        </a:rPr>
                        <a:t> </a:t>
                      </a:r>
                      <a:r>
                        <a:rPr kumimoji="0" lang="en-US" altLang="zh-TW" sz="1000" b="0" i="0" u="none" strike="noStrike" cap="none" normalizeH="0" baseline="0" dirty="0" smtClean="0">
                          <a:ln>
                            <a:noFill/>
                          </a:ln>
                          <a:solidFill>
                            <a:schemeClr val="bg1"/>
                          </a:solidFill>
                          <a:effectLst/>
                          <a:latin typeface="Times New Roman" pitchFamily="18" charset="0"/>
                          <a:ea typeface="標楷體" pitchFamily="65" charset="-120"/>
                          <a:cs typeface="Times New Roman" pitchFamily="18" charset="0"/>
                          <a:hlinkClick r:id="rId2"/>
                        </a:rPr>
                        <a:t>Microsoft </a:t>
                      </a:r>
                      <a:r>
                        <a:rPr kumimoji="0" lang="zh-TW" altLang="en-US" sz="1000" b="0" i="0" u="none" strike="noStrike" cap="none" normalizeH="0" baseline="0" dirty="0" smtClean="0">
                          <a:ln>
                            <a:noFill/>
                          </a:ln>
                          <a:solidFill>
                            <a:schemeClr val="bg1"/>
                          </a:solidFill>
                          <a:effectLst/>
                          <a:latin typeface="Times New Roman" pitchFamily="18" charset="0"/>
                          <a:ea typeface="標楷體" pitchFamily="65" charset="-120"/>
                          <a:cs typeface="Times New Roman" pitchFamily="18" charset="0"/>
                          <a:hlinkClick r:id="rId2"/>
                        </a:rPr>
                        <a:t>服務合約</a:t>
                      </a:r>
                      <a:r>
                        <a:rPr kumimoji="0" lang="zh-TW" altLang="zh-TW" sz="1000" b="0" i="0" u="none" strike="noStrike" cap="none" normalizeH="0" baseline="0" dirty="0" smtClean="0">
                          <a:ln>
                            <a:noFill/>
                          </a:ln>
                          <a:solidFill>
                            <a:schemeClr val="bg1"/>
                          </a:solidFill>
                          <a:effectLst/>
                          <a:latin typeface="Times New Roman" pitchFamily="18" charset="0"/>
                          <a:ea typeface="標楷體" pitchFamily="65" charset="-120"/>
                          <a:cs typeface="Times New Roman" pitchFamily="18" charset="0"/>
                        </a:rPr>
                        <a:t>及著作權法</a:t>
                      </a:r>
                      <a:r>
                        <a:rPr kumimoji="0" lang="zh-TW" altLang="zh-TW" sz="1000" b="0" i="0" u="none" strike="noStrike" cap="none" normalizeH="0" baseline="0" dirty="0" smtClean="0">
                          <a:ln>
                            <a:noFill/>
                          </a:ln>
                          <a:solidFill>
                            <a:schemeClr val="bg1"/>
                          </a:solidFill>
                          <a:effectLst/>
                          <a:latin typeface="Times New Roman" pitchFamily="18" charset="0"/>
                          <a:ea typeface="標楷體" pitchFamily="65" charset="-120"/>
                          <a:cs typeface="Times New Roman" pitchFamily="18" charset="0"/>
                        </a:rPr>
                        <a:t>第</a:t>
                      </a:r>
                      <a:r>
                        <a:rPr kumimoji="0" lang="en-US" altLang="zh-TW" sz="1000" b="0" i="0" u="none" strike="noStrike" cap="none" normalizeH="0" baseline="0" dirty="0" smtClean="0">
                          <a:ln>
                            <a:noFill/>
                          </a:ln>
                          <a:solidFill>
                            <a:schemeClr val="bg1"/>
                          </a:solidFill>
                          <a:effectLst/>
                          <a:latin typeface="Times New Roman" pitchFamily="18" charset="0"/>
                          <a:ea typeface="標楷體" pitchFamily="65" charset="-120"/>
                          <a:cs typeface="Times New Roman" pitchFamily="18" charset="0"/>
                        </a:rPr>
                        <a:t> 46</a:t>
                      </a:r>
                      <a:r>
                        <a:rPr kumimoji="0" lang="zh-TW" altLang="zh-TW" sz="1000" b="0" i="0" u="none" strike="noStrike" cap="none" normalizeH="0" baseline="0" dirty="0" smtClean="0">
                          <a:ln>
                            <a:noFill/>
                          </a:ln>
                          <a:solidFill>
                            <a:schemeClr val="bg1"/>
                          </a:solidFill>
                          <a:effectLst/>
                          <a:latin typeface="Times New Roman" pitchFamily="18" charset="0"/>
                          <a:ea typeface="標楷體" pitchFamily="65" charset="-120"/>
                          <a:cs typeface="Times New Roman" pitchFamily="18" charset="0"/>
                        </a:rPr>
                        <a:t>、</a:t>
                      </a:r>
                      <a:r>
                        <a:rPr kumimoji="0" lang="en-US" altLang="zh-TW" sz="1000" b="0" i="0" u="none" strike="noStrike" cap="none" normalizeH="0" baseline="0" dirty="0" smtClean="0">
                          <a:ln>
                            <a:noFill/>
                          </a:ln>
                          <a:solidFill>
                            <a:schemeClr val="bg1"/>
                          </a:solidFill>
                          <a:effectLst/>
                          <a:latin typeface="Times New Roman" pitchFamily="18" charset="0"/>
                          <a:ea typeface="標楷體" pitchFamily="65" charset="-120"/>
                          <a:cs typeface="Times New Roman" pitchFamily="18" charset="0"/>
                        </a:rPr>
                        <a:t>52</a:t>
                      </a:r>
                      <a:r>
                        <a:rPr kumimoji="0" lang="zh-TW" altLang="zh-TW" sz="1000" b="0" i="0" u="none" strike="noStrike" cap="none" normalizeH="0" baseline="0" dirty="0" smtClean="0">
                          <a:ln>
                            <a:noFill/>
                          </a:ln>
                          <a:solidFill>
                            <a:schemeClr val="bg1"/>
                          </a:solidFill>
                          <a:effectLst/>
                          <a:latin typeface="Times New Roman" pitchFamily="18" charset="0"/>
                          <a:ea typeface="標楷體" pitchFamily="65" charset="-120"/>
                          <a:cs typeface="Times New Roman" pitchFamily="18" charset="0"/>
                        </a:rPr>
                        <a:t>、</a:t>
                      </a:r>
                      <a:r>
                        <a:rPr kumimoji="0" lang="en-US" altLang="zh-TW" sz="1000" b="0" i="0" u="none" strike="noStrike" cap="none" normalizeH="0" baseline="0" dirty="0" smtClean="0">
                          <a:ln>
                            <a:noFill/>
                          </a:ln>
                          <a:solidFill>
                            <a:schemeClr val="bg1"/>
                          </a:solidFill>
                          <a:effectLst/>
                          <a:latin typeface="Times New Roman" pitchFamily="18" charset="0"/>
                          <a:ea typeface="標楷體" pitchFamily="65" charset="-120"/>
                          <a:cs typeface="Times New Roman" pitchFamily="18" charset="0"/>
                        </a:rPr>
                        <a:t>65 </a:t>
                      </a:r>
                      <a:r>
                        <a:rPr kumimoji="0" lang="zh-TW" altLang="zh-TW" sz="1000" b="0" i="0" u="none" strike="noStrike" cap="none" normalizeH="0" baseline="0" dirty="0" smtClean="0">
                          <a:ln>
                            <a:noFill/>
                          </a:ln>
                          <a:solidFill>
                            <a:schemeClr val="bg1"/>
                          </a:solidFill>
                          <a:effectLst/>
                          <a:latin typeface="Times New Roman" pitchFamily="18" charset="0"/>
                          <a:ea typeface="標楷體" pitchFamily="65" charset="-120"/>
                          <a:cs typeface="Times New Roman" pitchFamily="18" charset="0"/>
                        </a:rPr>
                        <a:t>條</a:t>
                      </a:r>
                      <a:r>
                        <a:rPr kumimoji="0" lang="zh-TW" altLang="zh-TW" sz="1000" b="0" i="0" u="none" strike="noStrike" cap="none" normalizeH="0" baseline="0" dirty="0" smtClean="0">
                          <a:ln>
                            <a:noFill/>
                          </a:ln>
                          <a:solidFill>
                            <a:schemeClr val="bg1"/>
                          </a:solidFill>
                          <a:effectLst/>
                          <a:latin typeface="Times New Roman" pitchFamily="18" charset="0"/>
                          <a:ea typeface="標楷體" pitchFamily="65" charset="-120"/>
                          <a:cs typeface="Times New Roman" pitchFamily="18" charset="0"/>
                        </a:rPr>
                        <a:t>合理使用。</a:t>
                      </a:r>
                      <a:endParaRPr kumimoji="0" lang="en-US" altLang="zh-TW" sz="1000" b="0" i="0" u="none" strike="noStrike" cap="none" normalizeH="0" baseline="0" dirty="0" smtClean="0">
                        <a:ln>
                          <a:noFill/>
                        </a:ln>
                        <a:solidFill>
                          <a:schemeClr val="bg1"/>
                        </a:solidFill>
                        <a:effectLst/>
                        <a:latin typeface="Times New Roman" pitchFamily="18" charset="0"/>
                        <a:ea typeface="標楷體" pitchFamily="65" charset="-12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4E8E9"/>
                    </a:solidFill>
                  </a:tcPr>
                </a:tc>
              </a:tr>
              <a:tr h="76676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2</a:t>
                      </a:r>
                      <a:endParaRPr kumimoji="0" lang="zh-TW" altLang="en-US" sz="18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4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TW" sz="10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TW" sz="10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TW" sz="10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TW" sz="10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TW" sz="10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endParaRPr>
                    </a:p>
                  </a:txBody>
                  <a:tcPr marL="118872" marR="118872" marT="59436" marB="594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4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zh-TW" altLang="en-US" sz="1000" b="0" i="0" u="none" strike="noStrike" cap="none" normalizeH="0" baseline="0" smtClean="0">
                        <a:ln>
                          <a:noFill/>
                        </a:ln>
                        <a:solidFill>
                          <a:srgbClr val="000000"/>
                        </a:solidFill>
                        <a:effectLst/>
                        <a:latin typeface="Times New Roman" pitchFamily="18" charset="0"/>
                        <a:ea typeface="標楷體" pitchFamily="65" charset="-120"/>
                        <a:cs typeface="Times New Roman" pitchFamily="18" charset="0"/>
                      </a:endParaRPr>
                    </a:p>
                  </a:txBody>
                  <a:tcPr marL="118872" marR="118872" marT="59436" marB="594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4F4"/>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TW" sz="1000" b="0" kern="1200" dirty="0" smtClean="0">
                          <a:solidFill>
                            <a:schemeClr val="bg1"/>
                          </a:solidFill>
                          <a:latin typeface="Times New Roman" pitchFamily="18" charset="0"/>
                          <a:ea typeface="標楷體" pitchFamily="65" charset="-120"/>
                          <a:cs typeface="Times New Roman" pitchFamily="18" charset="0"/>
                        </a:rPr>
                        <a:t>WIKIMEDIA</a:t>
                      </a:r>
                      <a:r>
                        <a:rPr lang="en-US" altLang="zh-TW" sz="1000" b="0" kern="1200" baseline="0" dirty="0" smtClean="0">
                          <a:solidFill>
                            <a:schemeClr val="bg1"/>
                          </a:solidFill>
                          <a:latin typeface="Times New Roman" pitchFamily="18" charset="0"/>
                          <a:ea typeface="標楷體" pitchFamily="65" charset="-120"/>
                          <a:cs typeface="Times New Roman" pitchFamily="18" charset="0"/>
                        </a:rPr>
                        <a:t> COMMONS / </a:t>
                      </a:r>
                      <a:r>
                        <a:rPr lang="en-US" altLang="zh-TW" sz="1000" b="0" kern="1200" baseline="0" dirty="0" err="1" smtClean="0">
                          <a:solidFill>
                            <a:schemeClr val="bg1"/>
                          </a:solidFill>
                          <a:latin typeface="Times New Roman" pitchFamily="18" charset="0"/>
                          <a:ea typeface="標楷體" pitchFamily="65" charset="-120"/>
                          <a:cs typeface="Times New Roman" pitchFamily="18" charset="0"/>
                        </a:rPr>
                        <a:t>Kaihsu</a:t>
                      </a:r>
                      <a:r>
                        <a:rPr lang="en-US" altLang="zh-TW" sz="1000" b="0" kern="1200" baseline="0" dirty="0" smtClean="0">
                          <a:solidFill>
                            <a:schemeClr val="bg1"/>
                          </a:solidFill>
                          <a:latin typeface="Times New Roman" pitchFamily="18" charset="0"/>
                          <a:ea typeface="標楷體" pitchFamily="65" charset="-120"/>
                          <a:cs typeface="Times New Roman" pitchFamily="18" charset="0"/>
                        </a:rPr>
                        <a:t> </a:t>
                      </a:r>
                      <a:r>
                        <a:rPr lang="en-US" altLang="zh-TW" sz="1000" b="0" kern="1200" baseline="0" dirty="0" smtClean="0">
                          <a:solidFill>
                            <a:schemeClr val="bg1"/>
                          </a:solidFill>
                          <a:latin typeface="Times New Roman" pitchFamily="18" charset="0"/>
                          <a:ea typeface="標楷體" pitchFamily="65" charset="-120"/>
                          <a:cs typeface="Times New Roman" pitchFamily="18" charset="0"/>
                        </a:rPr>
                        <a:t>Tai</a:t>
                      </a:r>
                    </a:p>
                    <a:p>
                      <a:pPr marL="0" marR="0" indent="0" algn="l" defTabSz="457200" rtl="0" eaLnBrk="1" fontAlgn="auto" latinLnBrk="0" hangingPunct="1">
                        <a:lnSpc>
                          <a:spcPct val="100000"/>
                        </a:lnSpc>
                        <a:spcBef>
                          <a:spcPts val="0"/>
                        </a:spcBef>
                        <a:spcAft>
                          <a:spcPts val="0"/>
                        </a:spcAft>
                        <a:buClrTx/>
                        <a:buSzTx/>
                        <a:buFontTx/>
                        <a:buNone/>
                        <a:tabLst/>
                        <a:defRPr/>
                      </a:pPr>
                      <a:r>
                        <a:rPr lang="en-US" altLang="zh-TW" sz="1000" b="0" kern="1200" dirty="0" smtClean="0">
                          <a:solidFill>
                            <a:schemeClr val="bg1"/>
                          </a:solidFill>
                          <a:latin typeface="Times New Roman" pitchFamily="18" charset="0"/>
                          <a:ea typeface="標楷體" pitchFamily="65" charset="-120"/>
                          <a:cs typeface="Times New Roman" pitchFamily="18" charset="0"/>
                        </a:rPr>
                        <a:t>(</a:t>
                      </a:r>
                      <a:r>
                        <a:rPr lang="en-US" altLang="zh-TW" sz="1000" b="0" kern="1200" dirty="0" smtClean="0">
                          <a:solidFill>
                            <a:schemeClr val="bg1"/>
                          </a:solidFill>
                          <a:latin typeface="Times New Roman" pitchFamily="18" charset="0"/>
                          <a:ea typeface="標楷體" pitchFamily="65" charset="-120"/>
                          <a:cs typeface="Times New Roman" pitchFamily="18" charset="0"/>
                          <a:hlinkClick r:id="rId3"/>
                        </a:rPr>
                        <a:t>http://commons.wikimedia.org/wiki/File:ChristianAidCampaigners20050127_CopyrightKaihsuTai.jpg</a:t>
                      </a:r>
                      <a:r>
                        <a:rPr lang="en-US" altLang="zh-TW" sz="1000" b="0" kern="1200" dirty="0" smtClean="0">
                          <a:solidFill>
                            <a:schemeClr val="bg1"/>
                          </a:solidFill>
                          <a:latin typeface="Times New Roman" pitchFamily="18" charset="0"/>
                          <a:ea typeface="標楷體" pitchFamily="65" charset="-120"/>
                          <a:cs typeface="Times New Roman" pitchFamily="18" charset="0"/>
                        </a:rPr>
                        <a:t>)</a:t>
                      </a:r>
                      <a:r>
                        <a:rPr lang="zh-TW" altLang="en-US" sz="1000" b="0" kern="1200" dirty="0" smtClean="0">
                          <a:solidFill>
                            <a:schemeClr val="bg1"/>
                          </a:solidFill>
                          <a:latin typeface="Times New Roman" pitchFamily="18" charset="0"/>
                          <a:ea typeface="標楷體" pitchFamily="65" charset="-120"/>
                          <a:cs typeface="Times New Roman" pitchFamily="18" charset="0"/>
                        </a:rPr>
                        <a:t>，瀏覽日期 </a:t>
                      </a:r>
                      <a:r>
                        <a:rPr lang="en-US" altLang="zh-TW" sz="1000" b="0" kern="1200" dirty="0" smtClean="0">
                          <a:solidFill>
                            <a:schemeClr val="bg1"/>
                          </a:solidFill>
                          <a:latin typeface="Times New Roman" pitchFamily="18" charset="0"/>
                          <a:ea typeface="標楷體" pitchFamily="65" charset="-120"/>
                          <a:cs typeface="Times New Roman" pitchFamily="18" charset="0"/>
                        </a:rPr>
                        <a:t>2013/06/03</a:t>
                      </a:r>
                      <a:r>
                        <a:rPr lang="zh-TW" altLang="en-US" sz="1000" b="0" kern="1200" dirty="0" smtClean="0">
                          <a:solidFill>
                            <a:schemeClr val="bg1"/>
                          </a:solidFill>
                          <a:latin typeface="Times New Roman" pitchFamily="18" charset="0"/>
                          <a:ea typeface="標楷體" pitchFamily="65" charset="-120"/>
                          <a:cs typeface="Times New Roman" pitchFamily="18" charset="0"/>
                        </a:rPr>
                        <a:t>。</a:t>
                      </a:r>
                      <a:endParaRPr lang="en-US" altLang="zh-TW" sz="1000" b="0" kern="1200" dirty="0" smtClean="0">
                        <a:solidFill>
                          <a:schemeClr val="bg1"/>
                        </a:solidFill>
                        <a:latin typeface="Times New Roman" pitchFamily="18" charset="0"/>
                        <a:ea typeface="標楷體" pitchFamily="65" charset="-12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4F4"/>
                    </a:solidFill>
                  </a:tcPr>
                </a:tc>
              </a:tr>
              <a:tr h="766763">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3</a:t>
                      </a:r>
                      <a:endParaRPr kumimoji="0" lang="zh-TW" altLang="en-US" sz="18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4E8E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TW" sz="10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TW" sz="10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TW" sz="10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TW" sz="10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TW" sz="10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endParaRPr>
                    </a:p>
                  </a:txBody>
                  <a:tcPr marL="118872" marR="118872" marT="59436" marB="594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4E8E9"/>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zh-TW" altLang="en-US" sz="10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endParaRPr>
                    </a:p>
                  </a:txBody>
                  <a:tcPr marL="118872" marR="118872" marT="59436" marB="594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4E8E9"/>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TW" altLang="en-US" sz="1000" kern="1200" dirty="0" smtClean="0">
                          <a:solidFill>
                            <a:schemeClr val="dk1"/>
                          </a:solidFill>
                          <a:latin typeface="Times New Roman" pitchFamily="18" charset="0"/>
                          <a:ea typeface="標楷體" pitchFamily="65" charset="-120"/>
                          <a:cs typeface="Times New Roman" pitchFamily="18" charset="0"/>
                        </a:rPr>
                        <a:t>國立臺灣大學 政治學系 王業立教授。</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4E8E9"/>
                    </a:solidFill>
                  </a:tcPr>
                </a:tc>
              </a:tr>
              <a:tr h="74295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rPr>
                        <a:t>4</a:t>
                      </a:r>
                      <a:endParaRPr kumimoji="0" lang="zh-TW" altLang="en-US" sz="1800" b="0" i="0" u="none" strike="noStrike" cap="none" normalizeH="0" baseline="0" dirty="0" smtClean="0">
                        <a:ln>
                          <a:noFill/>
                        </a:ln>
                        <a:solidFill>
                          <a:srgbClr val="000000"/>
                        </a:solidFill>
                        <a:effectLst/>
                        <a:latin typeface="Times New Roman" pitchFamily="18" charset="0"/>
                        <a:ea typeface="標楷體" pitchFamily="65" charset="-12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4F4"/>
                    </a:solidFill>
                  </a:tcPr>
                </a:tc>
                <a:tc>
                  <a:txBody>
                    <a:bodyPr/>
                    <a:lstStyle/>
                    <a:p>
                      <a:endParaRPr lang="zh-TW" altLang="en-US" sz="1000" kern="1200" dirty="0" smtClean="0">
                        <a:solidFill>
                          <a:schemeClr val="dk1"/>
                        </a:solidFill>
                        <a:latin typeface="Times New Roman" pitchFamily="18" charset="0"/>
                        <a:ea typeface="標楷體" pitchFamily="65" charset="-120"/>
                        <a:cs typeface="Times New Roman" pitchFamily="18" charset="0"/>
                      </a:endParaRPr>
                    </a:p>
                  </a:txBody>
                  <a:tcPr marL="118872" marR="118872" marT="59436" marB="5943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4F4"/>
                    </a:solidFill>
                  </a:tcPr>
                </a:tc>
                <a:tc>
                  <a:txBody>
                    <a:bodyPr/>
                    <a:lstStyle/>
                    <a:p>
                      <a:endParaRPr lang="zh-TW" altLang="en-US" dirty="0"/>
                    </a:p>
                  </a:txBody>
                  <a:tcPr marL="118872" marR="118872" marT="59436" marB="5943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4F4"/>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TW" sz="1000" b="0" kern="1200" dirty="0" smtClean="0">
                          <a:solidFill>
                            <a:schemeClr val="bg1"/>
                          </a:solidFill>
                          <a:latin typeface="Times New Roman" pitchFamily="18" charset="0"/>
                          <a:ea typeface="標楷體" pitchFamily="65" charset="-120"/>
                          <a:cs typeface="Times New Roman" pitchFamily="18" charset="0"/>
                        </a:rPr>
                        <a:t>WIKIMEDIA</a:t>
                      </a:r>
                      <a:r>
                        <a:rPr lang="en-US" altLang="zh-TW" sz="1000" b="0" kern="1200" baseline="0" dirty="0" smtClean="0">
                          <a:solidFill>
                            <a:schemeClr val="bg1"/>
                          </a:solidFill>
                          <a:latin typeface="Times New Roman" pitchFamily="18" charset="0"/>
                          <a:ea typeface="標楷體" pitchFamily="65" charset="-120"/>
                          <a:cs typeface="Times New Roman" pitchFamily="18" charset="0"/>
                        </a:rPr>
                        <a:t> COMMONS / </a:t>
                      </a:r>
                      <a:r>
                        <a:rPr lang="en-US" altLang="zh-TW" sz="1000" b="0" kern="1200" baseline="0" dirty="0" err="1" smtClean="0">
                          <a:solidFill>
                            <a:schemeClr val="bg1"/>
                          </a:solidFill>
                          <a:latin typeface="Times New Roman" pitchFamily="18" charset="0"/>
                          <a:ea typeface="標楷體" pitchFamily="65" charset="-120"/>
                          <a:cs typeface="Times New Roman" pitchFamily="18" charset="0"/>
                        </a:rPr>
                        <a:t>Eurobas</a:t>
                      </a:r>
                      <a:endParaRPr lang="en-US" altLang="zh-TW" sz="1000" b="0" kern="1200" baseline="0" dirty="0" smtClean="0">
                        <a:solidFill>
                          <a:schemeClr val="bg1"/>
                        </a:solidFill>
                        <a:latin typeface="Times New Roman" pitchFamily="18" charset="0"/>
                        <a:ea typeface="標楷體" pitchFamily="65" charset="-120"/>
                        <a:cs typeface="Times New Roman"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altLang="zh-TW" sz="1000" b="0" kern="1200" dirty="0" smtClean="0">
                          <a:solidFill>
                            <a:schemeClr val="bg1"/>
                          </a:solidFill>
                          <a:latin typeface="Times New Roman" pitchFamily="18" charset="0"/>
                          <a:ea typeface="標楷體" pitchFamily="65" charset="-120"/>
                          <a:cs typeface="Times New Roman" pitchFamily="18" charset="0"/>
                        </a:rPr>
                        <a:t>(</a:t>
                      </a:r>
                      <a:r>
                        <a:rPr lang="en-US" altLang="zh-TW" sz="1000" b="0" kern="1200" dirty="0" smtClean="0">
                          <a:solidFill>
                            <a:schemeClr val="bg1"/>
                          </a:solidFill>
                          <a:latin typeface="Times New Roman" pitchFamily="18" charset="0"/>
                          <a:ea typeface="標楷體" pitchFamily="65" charset="-120"/>
                          <a:cs typeface="Times New Roman" pitchFamily="18" charset="0"/>
                          <a:hlinkClick r:id="rId4"/>
                        </a:rPr>
                        <a:t>http://commons.wikimedia.org/wiki/File:Ibm_global_CEO_study_2008.JPG?uselang=zh-tw</a:t>
                      </a:r>
                      <a:r>
                        <a:rPr lang="en-US" altLang="zh-TW" sz="1000" b="0" kern="1200" dirty="0" smtClean="0">
                          <a:solidFill>
                            <a:schemeClr val="bg1"/>
                          </a:solidFill>
                          <a:latin typeface="Times New Roman" pitchFamily="18" charset="0"/>
                          <a:ea typeface="標楷體" pitchFamily="65" charset="-120"/>
                          <a:cs typeface="Times New Roman" pitchFamily="18" charset="0"/>
                        </a:rPr>
                        <a:t>)</a:t>
                      </a:r>
                      <a:r>
                        <a:rPr lang="zh-TW" altLang="en-US" sz="1000" b="0" kern="1200" dirty="0" smtClean="0">
                          <a:solidFill>
                            <a:schemeClr val="bg1"/>
                          </a:solidFill>
                          <a:latin typeface="Times New Roman" pitchFamily="18" charset="0"/>
                          <a:ea typeface="標楷體" pitchFamily="65" charset="-120"/>
                          <a:cs typeface="Times New Roman" pitchFamily="18" charset="0"/>
                        </a:rPr>
                        <a:t>，瀏覽日期 </a:t>
                      </a:r>
                      <a:r>
                        <a:rPr lang="en-US" altLang="zh-TW" sz="1000" b="0" kern="1200" dirty="0" smtClean="0">
                          <a:solidFill>
                            <a:schemeClr val="bg1"/>
                          </a:solidFill>
                          <a:latin typeface="Times New Roman" pitchFamily="18" charset="0"/>
                          <a:ea typeface="標楷體" pitchFamily="65" charset="-120"/>
                          <a:cs typeface="Times New Roman" pitchFamily="18" charset="0"/>
                        </a:rPr>
                        <a:t>2013/06/03</a:t>
                      </a:r>
                      <a:r>
                        <a:rPr lang="zh-TW" altLang="en-US" sz="1000" b="0" kern="1200" dirty="0" smtClean="0">
                          <a:solidFill>
                            <a:schemeClr val="bg1"/>
                          </a:solidFill>
                          <a:latin typeface="Times New Roman" pitchFamily="18" charset="0"/>
                          <a:ea typeface="標楷體" pitchFamily="65" charset="-120"/>
                          <a:cs typeface="Times New Roman" pitchFamily="18" charset="0"/>
                        </a:rPr>
                        <a:t>。</a:t>
                      </a:r>
                      <a:endParaRPr lang="en-US" altLang="zh-TW" sz="1000" b="0" kern="1200" dirty="0" smtClean="0">
                        <a:solidFill>
                          <a:schemeClr val="bg1"/>
                        </a:solidFill>
                        <a:latin typeface="Times New Roman" pitchFamily="18" charset="0"/>
                        <a:ea typeface="標楷體" pitchFamily="65" charset="-12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2F4F4"/>
                    </a:solidFill>
                  </a:tcPr>
                </a:tc>
              </a:tr>
            </a:tbl>
          </a:graphicData>
        </a:graphic>
      </p:graphicFrame>
      <p:grpSp>
        <p:nvGrpSpPr>
          <p:cNvPr id="18" name="群組 17"/>
          <p:cNvGrpSpPr/>
          <p:nvPr/>
        </p:nvGrpSpPr>
        <p:grpSpPr>
          <a:xfrm>
            <a:off x="1547664" y="1077914"/>
            <a:ext cx="2570584" cy="3225106"/>
            <a:chOff x="1547664" y="1077914"/>
            <a:chExt cx="2570584" cy="3225106"/>
          </a:xfrm>
        </p:grpSpPr>
        <p:grpSp>
          <p:nvGrpSpPr>
            <p:cNvPr id="16" name="群組 15"/>
            <p:cNvGrpSpPr/>
            <p:nvPr/>
          </p:nvGrpSpPr>
          <p:grpSpPr>
            <a:xfrm>
              <a:off x="1574800" y="1077914"/>
              <a:ext cx="2543448" cy="2246395"/>
              <a:chOff x="1574800" y="1077914"/>
              <a:chExt cx="2543448" cy="2246395"/>
            </a:xfrm>
          </p:grpSpPr>
          <p:grpSp>
            <p:nvGrpSpPr>
              <p:cNvPr id="15396" name="群組 9"/>
              <p:cNvGrpSpPr>
                <a:grpSpLocks/>
              </p:cNvGrpSpPr>
              <p:nvPr/>
            </p:nvGrpSpPr>
            <p:grpSpPr bwMode="auto">
              <a:xfrm>
                <a:off x="1574800" y="1077914"/>
                <a:ext cx="2305572" cy="701624"/>
                <a:chOff x="1574937" y="1077613"/>
                <a:chExt cx="2304256" cy="702049"/>
              </a:xfrm>
            </p:grpSpPr>
            <p:pic>
              <p:nvPicPr>
                <p:cNvPr id="15401" name="Picture 1" descr="圖片1">
                  <a:hlinkClick r:id="rId5"/>
                </p:cNvPr>
                <p:cNvPicPr>
                  <a:picLocks noChangeAspect="1" noChangeArrowheads="1"/>
                </p:cNvPicPr>
                <p:nvPr/>
              </p:nvPicPr>
              <p:blipFill>
                <a:blip r:embed="rId6" cstate="print"/>
                <a:srcRect/>
                <a:stretch>
                  <a:fillRect/>
                </a:stretch>
              </p:blipFill>
              <p:spPr bwMode="auto">
                <a:xfrm>
                  <a:off x="3447145" y="1240863"/>
                  <a:ext cx="432048" cy="375548"/>
                </a:xfrm>
                <a:prstGeom prst="rect">
                  <a:avLst/>
                </a:prstGeom>
                <a:noFill/>
                <a:ln w="9525">
                  <a:noFill/>
                  <a:miter lim="800000"/>
                  <a:headEnd/>
                  <a:tailEnd/>
                </a:ln>
              </p:spPr>
            </p:pic>
            <p:pic>
              <p:nvPicPr>
                <p:cNvPr id="15402" name="Picture 2"/>
                <p:cNvPicPr>
                  <a:picLocks noChangeAspect="1" noChangeArrowheads="1"/>
                </p:cNvPicPr>
                <p:nvPr/>
              </p:nvPicPr>
              <p:blipFill>
                <a:blip r:embed="rId7" cstate="print"/>
                <a:srcRect/>
                <a:stretch>
                  <a:fillRect/>
                </a:stretch>
              </p:blipFill>
              <p:spPr bwMode="auto">
                <a:xfrm>
                  <a:off x="1574937" y="1077613"/>
                  <a:ext cx="1224136" cy="702049"/>
                </a:xfrm>
                <a:prstGeom prst="rect">
                  <a:avLst/>
                </a:prstGeom>
                <a:noFill/>
                <a:ln w="9525">
                  <a:noFill/>
                  <a:miter lim="800000"/>
                  <a:headEnd/>
                  <a:tailEnd/>
                </a:ln>
              </p:spPr>
            </p:pic>
          </p:grpSp>
          <p:pic>
            <p:nvPicPr>
              <p:cNvPr id="15" name="Picture 15" descr="cc">
                <a:hlinkClick r:id="rId8"/>
              </p:cNvPr>
              <p:cNvPicPr>
                <a:picLocks noChangeArrowheads="1"/>
              </p:cNvPicPr>
              <p:nvPr/>
            </p:nvPicPr>
            <p:blipFill>
              <a:blip r:embed="rId9" cstate="print"/>
              <a:srcRect/>
              <a:stretch>
                <a:fillRect/>
              </a:stretch>
            </p:blipFill>
            <p:spPr bwMode="auto">
              <a:xfrm>
                <a:off x="3203848" y="3003798"/>
                <a:ext cx="914400" cy="320511"/>
              </a:xfrm>
              <a:prstGeom prst="rect">
                <a:avLst/>
              </a:prstGeom>
              <a:noFill/>
              <a:ln w="9525">
                <a:noFill/>
                <a:miter lim="800000"/>
                <a:headEnd/>
                <a:tailEnd/>
              </a:ln>
            </p:spPr>
          </p:pic>
        </p:grpSp>
        <p:pic>
          <p:nvPicPr>
            <p:cNvPr id="17" name="Picture 161" descr="GNU">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419872" y="1995686"/>
              <a:ext cx="416192" cy="426468"/>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File:ChristianAidCampaigners20050127 CopyrightKaihsuTai.jpg"/>
            <p:cNvPicPr>
              <a:picLocks noChangeAspect="1" noChangeArrowheads="1"/>
            </p:cNvPicPr>
            <p:nvPr/>
          </p:nvPicPr>
          <p:blipFill>
            <a:blip r:embed="rId12" cstate="print"/>
            <a:srcRect/>
            <a:stretch>
              <a:fillRect/>
            </a:stretch>
          </p:blipFill>
          <p:spPr bwMode="auto">
            <a:xfrm>
              <a:off x="1647428" y="1870912"/>
              <a:ext cx="1120155" cy="743502"/>
            </a:xfrm>
            <a:prstGeom prst="rect">
              <a:avLst/>
            </a:prstGeom>
            <a:noFill/>
          </p:spPr>
        </p:pic>
        <p:pic>
          <p:nvPicPr>
            <p:cNvPr id="21" name="Picture 2" descr="File:Ibm global CEO study 2008.JPG"/>
            <p:cNvPicPr>
              <a:picLocks noChangeAspect="1" noChangeArrowheads="1"/>
            </p:cNvPicPr>
            <p:nvPr/>
          </p:nvPicPr>
          <p:blipFill>
            <a:blip r:embed="rId13" cstate="print"/>
            <a:srcRect/>
            <a:stretch>
              <a:fillRect/>
            </a:stretch>
          </p:blipFill>
          <p:spPr bwMode="auto">
            <a:xfrm>
              <a:off x="1763688" y="3579862"/>
              <a:ext cx="961936" cy="723158"/>
            </a:xfrm>
            <a:prstGeom prst="rect">
              <a:avLst/>
            </a:prstGeom>
            <a:noFill/>
          </p:spPr>
        </p:pic>
        <p:pic>
          <p:nvPicPr>
            <p:cNvPr id="22" name="Picture 161" descr="GNU">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419872" y="3723878"/>
              <a:ext cx="416192" cy="426468"/>
            </a:xfrm>
            <a:prstGeom prst="rect">
              <a:avLst/>
            </a:prstGeom>
            <a:noFill/>
            <a:extLst>
              <a:ext uri="{909E8E84-426E-40DD-AFC4-6F175D3DCCD1}">
                <a14:hiddenFill xmlns:a14="http://schemas.microsoft.com/office/drawing/2010/main">
                  <a:solidFill>
                    <a:srgbClr val="FFFFFF"/>
                  </a:solidFill>
                </a14:hiddenFill>
              </a:ext>
            </a:extLst>
          </p:spPr>
        </p:pic>
        <p:pic>
          <p:nvPicPr>
            <p:cNvPr id="6145" name="Picture 1"/>
            <p:cNvPicPr>
              <a:picLocks noChangeAspect="1" noChangeArrowheads="1"/>
            </p:cNvPicPr>
            <p:nvPr/>
          </p:nvPicPr>
          <p:blipFill>
            <a:blip r:embed="rId14" cstate="print"/>
            <a:srcRect l="24425" t="35599" r="12554" b="11484"/>
            <a:stretch>
              <a:fillRect/>
            </a:stretch>
          </p:blipFill>
          <p:spPr bwMode="auto">
            <a:xfrm>
              <a:off x="1547664" y="2787774"/>
              <a:ext cx="1266850" cy="664835"/>
            </a:xfrm>
            <a:prstGeom prst="rect">
              <a:avLst/>
            </a:prstGeom>
            <a:noFill/>
            <a:ln w="9525">
              <a:solidFill>
                <a:schemeClr val="bg2">
                  <a:lumMod val="60000"/>
                  <a:lumOff val="40000"/>
                </a:schemeClr>
              </a:solidFill>
              <a:miter lim="800000"/>
              <a:headEnd/>
              <a:tailEnd/>
            </a:ln>
          </p:spPr>
        </p:pic>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F942BD45-49D3-4CC6-B6FA-95E99F677F72}" type="slidenum">
              <a:rPr lang="zh-TW" altLang="en-US"/>
              <a:pPr>
                <a:defRPr/>
              </a:pPr>
              <a:t>18</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3443748964"/>
              </p:ext>
            </p:extLst>
          </p:nvPr>
        </p:nvGraphicFramePr>
        <p:xfrm>
          <a:off x="539750" y="422275"/>
          <a:ext cx="8141257" cy="3894443"/>
        </p:xfrm>
        <a:graphic>
          <a:graphicData uri="http://schemas.openxmlformats.org/drawingml/2006/table">
            <a:tbl>
              <a:tblPr firstRow="1" bandRow="1">
                <a:tableStyleId>{5C22544A-7EE6-4342-B048-85BDC9FD1C3A}</a:tableStyleId>
              </a:tblPr>
              <a:tblGrid>
                <a:gridCol w="704155"/>
                <a:gridCol w="1888134"/>
                <a:gridCol w="1084968"/>
                <a:gridCol w="4464000"/>
              </a:tblGrid>
              <a:tr h="352741">
                <a:tc>
                  <a:txBody>
                    <a:bodyPr/>
                    <a:lstStyle/>
                    <a:p>
                      <a:pPr algn="ctr"/>
                      <a:r>
                        <a:rPr lang="zh-TW" altLang="en-US" sz="1600" dirty="0" smtClean="0">
                          <a:latin typeface="Times New Roman" pitchFamily="18" charset="0"/>
                          <a:ea typeface="標楷體" pitchFamily="65" charset="-120"/>
                          <a:cs typeface="Times New Roman" pitchFamily="18" charset="0"/>
                        </a:rPr>
                        <a:t>頁碼</a:t>
                      </a:r>
                      <a:endParaRPr lang="zh-TW" altLang="en-US" sz="1600" dirty="0">
                        <a:latin typeface="Times New Roman" pitchFamily="18" charset="0"/>
                        <a:ea typeface="標楷體" pitchFamily="65" charset="-120"/>
                        <a:cs typeface="Times New Roman" pitchFamily="18" charset="0"/>
                      </a:endParaRPr>
                    </a:p>
                  </a:txBody>
                  <a:tcPr marL="118872" marR="118872" marT="59436" marB="59436" anchor="ctr"/>
                </a:tc>
                <a:tc>
                  <a:txBody>
                    <a:bodyPr/>
                    <a:lstStyle/>
                    <a:p>
                      <a:pPr algn="ctr"/>
                      <a:r>
                        <a:rPr lang="zh-TW" altLang="en-US" sz="1600" dirty="0" smtClean="0">
                          <a:latin typeface="Times New Roman" pitchFamily="18" charset="0"/>
                          <a:ea typeface="標楷體" pitchFamily="65" charset="-120"/>
                          <a:cs typeface="Times New Roman" pitchFamily="18" charset="0"/>
                        </a:rPr>
                        <a:t>作品</a:t>
                      </a:r>
                      <a:endParaRPr lang="zh-TW" altLang="en-US" sz="1600" dirty="0">
                        <a:latin typeface="Times New Roman" pitchFamily="18" charset="0"/>
                        <a:ea typeface="標楷體" pitchFamily="65" charset="-120"/>
                        <a:cs typeface="Times New Roman" pitchFamily="18" charset="0"/>
                      </a:endParaRPr>
                    </a:p>
                  </a:txBody>
                  <a:tcPr marL="118872" marR="118872" marT="59436" marB="59436" anchor="ctr"/>
                </a:tc>
                <a:tc>
                  <a:txBody>
                    <a:bodyPr/>
                    <a:lstStyle/>
                    <a:p>
                      <a:pPr algn="ctr"/>
                      <a:r>
                        <a:rPr lang="zh-TW" altLang="en-US" sz="1600" dirty="0" smtClean="0">
                          <a:latin typeface="Times New Roman" pitchFamily="18" charset="0"/>
                          <a:ea typeface="標楷體" pitchFamily="65" charset="-120"/>
                          <a:cs typeface="Times New Roman" pitchFamily="18" charset="0"/>
                        </a:rPr>
                        <a:t>版權標示</a:t>
                      </a:r>
                      <a:endParaRPr lang="zh-TW" altLang="en-US" sz="1600" dirty="0">
                        <a:latin typeface="Times New Roman" pitchFamily="18" charset="0"/>
                        <a:ea typeface="標楷體" pitchFamily="65" charset="-120"/>
                        <a:cs typeface="Times New Roman" pitchFamily="18" charset="0"/>
                      </a:endParaRPr>
                    </a:p>
                  </a:txBody>
                  <a:tcPr marL="118872" marR="118872" marT="59436" marB="59436" anchor="ctr"/>
                </a:tc>
                <a:tc>
                  <a:txBody>
                    <a:bodyPr/>
                    <a:lstStyle/>
                    <a:p>
                      <a:pPr algn="ctr"/>
                      <a:r>
                        <a:rPr lang="zh-TW" altLang="en-US" sz="1600" dirty="0" smtClean="0">
                          <a:latin typeface="Times New Roman" pitchFamily="18" charset="0"/>
                          <a:ea typeface="標楷體" pitchFamily="65" charset="-120"/>
                          <a:cs typeface="Times New Roman" pitchFamily="18" charset="0"/>
                        </a:rPr>
                        <a:t>作者 </a:t>
                      </a:r>
                      <a:r>
                        <a:rPr lang="en-US" altLang="zh-TW" sz="1600" dirty="0" smtClean="0">
                          <a:latin typeface="Times New Roman" pitchFamily="18" charset="0"/>
                          <a:ea typeface="標楷體" pitchFamily="65" charset="-120"/>
                          <a:cs typeface="Times New Roman" pitchFamily="18" charset="0"/>
                        </a:rPr>
                        <a:t>/</a:t>
                      </a:r>
                      <a:r>
                        <a:rPr lang="en-US" altLang="zh-TW" sz="1600" baseline="0" dirty="0" smtClean="0">
                          <a:latin typeface="Times New Roman" pitchFamily="18" charset="0"/>
                          <a:ea typeface="標楷體" pitchFamily="65" charset="-120"/>
                          <a:cs typeface="Times New Roman" pitchFamily="18" charset="0"/>
                        </a:rPr>
                        <a:t> </a:t>
                      </a:r>
                      <a:r>
                        <a:rPr lang="zh-TW" altLang="en-US" sz="1600" dirty="0" smtClean="0">
                          <a:latin typeface="Times New Roman" pitchFamily="18" charset="0"/>
                          <a:ea typeface="標楷體" pitchFamily="65" charset="-120"/>
                          <a:cs typeface="Times New Roman" pitchFamily="18" charset="0"/>
                        </a:rPr>
                        <a:t>來源</a:t>
                      </a:r>
                      <a:endParaRPr lang="zh-TW" altLang="en-US" sz="1600" dirty="0">
                        <a:latin typeface="Times New Roman" pitchFamily="18" charset="0"/>
                        <a:ea typeface="標楷體" pitchFamily="65" charset="-120"/>
                        <a:cs typeface="Times New Roman" pitchFamily="18" charset="0"/>
                      </a:endParaRPr>
                    </a:p>
                  </a:txBody>
                  <a:tcPr marL="118872" marR="118872" marT="59436" marB="59436" anchor="ctr"/>
                </a:tc>
              </a:tr>
              <a:tr h="978190">
                <a:tc>
                  <a:txBody>
                    <a:bodyPr/>
                    <a:lstStyle/>
                    <a:p>
                      <a:pPr algn="ctr"/>
                      <a:r>
                        <a:rPr lang="en-US" altLang="zh-TW" sz="1800" dirty="0" smtClean="0">
                          <a:latin typeface="Times New Roman" pitchFamily="18" charset="0"/>
                          <a:ea typeface="標楷體" pitchFamily="65" charset="-120"/>
                          <a:cs typeface="Times New Roman" pitchFamily="18" charset="0"/>
                        </a:rPr>
                        <a:t>5</a:t>
                      </a:r>
                      <a:endParaRPr lang="zh-TW" altLang="en-US" sz="1800" dirty="0">
                        <a:latin typeface="Times New Roman" pitchFamily="18" charset="0"/>
                        <a:ea typeface="標楷體" pitchFamily="65" charset="-120"/>
                        <a:cs typeface="Times New Roman" pitchFamily="18" charset="0"/>
                      </a:endParaRPr>
                    </a:p>
                  </a:txBody>
                  <a:tcPr anchor="ctr"/>
                </a:tc>
                <a:tc>
                  <a:txBody>
                    <a:bodyPr/>
                    <a:lstStyle/>
                    <a:p>
                      <a:endParaRPr lang="zh-TW" altLang="en-US" sz="1000" kern="1200" dirty="0" smtClean="0">
                        <a:solidFill>
                          <a:schemeClr val="dk1"/>
                        </a:solidFill>
                        <a:latin typeface="Times New Roman" pitchFamily="18" charset="0"/>
                        <a:ea typeface="標楷體" pitchFamily="65" charset="-120"/>
                        <a:cs typeface="Times New Roman" pitchFamily="18" charset="0"/>
                      </a:endParaRPr>
                    </a:p>
                  </a:txBody>
                  <a:tcPr marL="118872" marR="118872" marT="59436" marB="59436" anchor="ctr"/>
                </a:tc>
                <a:tc>
                  <a:txBody>
                    <a:bodyPr/>
                    <a:lstStyle/>
                    <a:p>
                      <a:endParaRPr lang="zh-TW" altLang="en-US" dirty="0"/>
                    </a:p>
                  </a:txBody>
                  <a:tcPr marL="118872" marR="118872" marT="59436" marB="59436"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TW" sz="1000" b="0" kern="1200" dirty="0" smtClean="0">
                          <a:solidFill>
                            <a:schemeClr val="bg1"/>
                          </a:solidFill>
                          <a:latin typeface="Times New Roman" pitchFamily="18" charset="0"/>
                          <a:ea typeface="標楷體" pitchFamily="65" charset="-120"/>
                          <a:cs typeface="Times New Roman" pitchFamily="18" charset="0"/>
                        </a:rPr>
                        <a:t>WIKIMEDIA</a:t>
                      </a:r>
                      <a:r>
                        <a:rPr lang="en-US" altLang="zh-TW" sz="1000" b="0" kern="1200" baseline="0" dirty="0" smtClean="0">
                          <a:solidFill>
                            <a:schemeClr val="bg1"/>
                          </a:solidFill>
                          <a:latin typeface="Times New Roman" pitchFamily="18" charset="0"/>
                          <a:ea typeface="標楷體" pitchFamily="65" charset="-120"/>
                          <a:cs typeface="Times New Roman" pitchFamily="18" charset="0"/>
                        </a:rPr>
                        <a:t> COMMONS / Rock1997</a:t>
                      </a:r>
                      <a:endParaRPr lang="en-US" altLang="zh-TW" sz="1000" b="0" kern="1200" baseline="0" dirty="0" smtClean="0">
                        <a:solidFill>
                          <a:schemeClr val="bg1"/>
                        </a:solidFill>
                        <a:latin typeface="Times New Roman" pitchFamily="18" charset="0"/>
                        <a:ea typeface="標楷體" pitchFamily="65" charset="-120"/>
                        <a:cs typeface="Times New Roman"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altLang="zh-TW" sz="1000" b="0" kern="1200" dirty="0" smtClean="0">
                          <a:solidFill>
                            <a:schemeClr val="bg1"/>
                          </a:solidFill>
                          <a:latin typeface="Times New Roman" pitchFamily="18" charset="0"/>
                          <a:ea typeface="標楷體" pitchFamily="65" charset="-120"/>
                          <a:cs typeface="Times New Roman" pitchFamily="18" charset="0"/>
                        </a:rPr>
                        <a:t>(</a:t>
                      </a:r>
                      <a:r>
                        <a:rPr lang="en-US" altLang="zh-TW" sz="1000" b="0" kern="1200" dirty="0" smtClean="0">
                          <a:solidFill>
                            <a:schemeClr val="bg1"/>
                          </a:solidFill>
                          <a:latin typeface="Times New Roman" pitchFamily="18" charset="0"/>
                          <a:ea typeface="標楷體" pitchFamily="65" charset="-120"/>
                          <a:cs typeface="Times New Roman" pitchFamily="18" charset="0"/>
                          <a:hlinkClick r:id="rId3"/>
                        </a:rPr>
                        <a:t>http://commons.wikimedia.org/wiki/File:Internet1.jpg</a:t>
                      </a:r>
                      <a:r>
                        <a:rPr lang="en-US" altLang="zh-TW" sz="1000" b="0" kern="1200" dirty="0" smtClean="0">
                          <a:solidFill>
                            <a:schemeClr val="bg1"/>
                          </a:solidFill>
                          <a:latin typeface="Times New Roman" pitchFamily="18" charset="0"/>
                          <a:ea typeface="標楷體" pitchFamily="65" charset="-120"/>
                          <a:cs typeface="Times New Roman" pitchFamily="18" charset="0"/>
                        </a:rPr>
                        <a:t>)</a:t>
                      </a:r>
                      <a:r>
                        <a:rPr lang="zh-TW" altLang="en-US" sz="1000" b="0" kern="1200" dirty="0" smtClean="0">
                          <a:solidFill>
                            <a:schemeClr val="bg1"/>
                          </a:solidFill>
                          <a:latin typeface="Times New Roman" pitchFamily="18" charset="0"/>
                          <a:ea typeface="標楷體" pitchFamily="65" charset="-120"/>
                          <a:cs typeface="Times New Roman" pitchFamily="18" charset="0"/>
                        </a:rPr>
                        <a:t>，</a:t>
                      </a:r>
                      <a:endParaRPr lang="en-US" altLang="zh-TW" sz="1000" b="0" kern="1200" dirty="0" smtClean="0">
                        <a:solidFill>
                          <a:schemeClr val="bg1"/>
                        </a:solidFill>
                        <a:latin typeface="Times New Roman" pitchFamily="18" charset="0"/>
                        <a:ea typeface="標楷體" pitchFamily="65" charset="-120"/>
                        <a:cs typeface="Times New Roman"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zh-TW" altLang="en-US" sz="1000" b="0" kern="1200" dirty="0" smtClean="0">
                          <a:solidFill>
                            <a:schemeClr val="bg1"/>
                          </a:solidFill>
                          <a:latin typeface="Times New Roman" pitchFamily="18" charset="0"/>
                          <a:ea typeface="標楷體" pitchFamily="65" charset="-120"/>
                          <a:cs typeface="Times New Roman" pitchFamily="18" charset="0"/>
                        </a:rPr>
                        <a:t>瀏覽日期 </a:t>
                      </a:r>
                      <a:r>
                        <a:rPr lang="en-US" altLang="zh-TW" sz="1000" b="0" kern="1200" dirty="0" smtClean="0">
                          <a:solidFill>
                            <a:schemeClr val="bg1"/>
                          </a:solidFill>
                          <a:latin typeface="Times New Roman" pitchFamily="18" charset="0"/>
                          <a:ea typeface="標楷體" pitchFamily="65" charset="-120"/>
                          <a:cs typeface="Times New Roman" pitchFamily="18" charset="0"/>
                        </a:rPr>
                        <a:t>2013/06/03</a:t>
                      </a:r>
                      <a:r>
                        <a:rPr lang="zh-TW" altLang="en-US" sz="1000" b="0" kern="1200" dirty="0" smtClean="0">
                          <a:solidFill>
                            <a:schemeClr val="bg1"/>
                          </a:solidFill>
                          <a:latin typeface="Times New Roman" pitchFamily="18" charset="0"/>
                          <a:ea typeface="標楷體" pitchFamily="65" charset="-120"/>
                          <a:cs typeface="Times New Roman" pitchFamily="18" charset="0"/>
                        </a:rPr>
                        <a:t>。</a:t>
                      </a:r>
                      <a:endParaRPr lang="en-US" altLang="zh-TW" sz="1000" b="0" kern="1200" dirty="0" smtClean="0">
                        <a:solidFill>
                          <a:schemeClr val="bg1"/>
                        </a:solidFill>
                        <a:latin typeface="Times New Roman" pitchFamily="18" charset="0"/>
                        <a:ea typeface="標楷體" pitchFamily="65" charset="-120"/>
                        <a:cs typeface="Times New Roman" pitchFamily="18" charset="0"/>
                      </a:endParaRPr>
                    </a:p>
                  </a:txBody>
                  <a:tcPr anchor="ctr"/>
                </a:tc>
              </a:tr>
              <a:tr h="935195">
                <a:tc>
                  <a:txBody>
                    <a:bodyPr/>
                    <a:lstStyle/>
                    <a:p>
                      <a:pPr algn="ctr"/>
                      <a:r>
                        <a:rPr lang="en-US" altLang="zh-TW" sz="1800" dirty="0" smtClean="0">
                          <a:latin typeface="Times New Roman" pitchFamily="18" charset="0"/>
                          <a:ea typeface="標楷體" pitchFamily="65" charset="-120"/>
                          <a:cs typeface="Times New Roman" pitchFamily="18" charset="0"/>
                        </a:rPr>
                        <a:t>7</a:t>
                      </a:r>
                      <a:endParaRPr lang="zh-TW" altLang="en-US" sz="1800" dirty="0">
                        <a:latin typeface="Times New Roman" pitchFamily="18" charset="0"/>
                        <a:ea typeface="標楷體" pitchFamily="65" charset="-120"/>
                        <a:cs typeface="Times New Roman" pitchFamily="18" charset="0"/>
                      </a:endParaRPr>
                    </a:p>
                  </a:txBody>
                  <a:tcPr anchor="ctr"/>
                </a:tc>
                <a:tc>
                  <a:txBody>
                    <a:bodyPr/>
                    <a:lstStyle/>
                    <a:p>
                      <a:endParaRPr lang="zh-TW" altLang="en-US" sz="1000" dirty="0">
                        <a:latin typeface="Times New Roman" pitchFamily="18" charset="0"/>
                        <a:ea typeface="標楷體" pitchFamily="65" charset="-120"/>
                        <a:cs typeface="Times New Roman" pitchFamily="18" charset="0"/>
                      </a:endParaRPr>
                    </a:p>
                  </a:txBody>
                  <a:tcPr marL="118872" marR="118872" marT="59436" marB="59436" anchor="ctr"/>
                </a:tc>
                <a:tc>
                  <a:txBody>
                    <a:bodyPr/>
                    <a:lstStyle/>
                    <a:p>
                      <a:endParaRPr lang="zh-TW" altLang="en-US" sz="1000" dirty="0">
                        <a:latin typeface="Times New Roman" pitchFamily="18" charset="0"/>
                        <a:ea typeface="標楷體" pitchFamily="65" charset="-120"/>
                        <a:cs typeface="Times New Roman" pitchFamily="18" charset="0"/>
                      </a:endParaRPr>
                    </a:p>
                  </a:txBody>
                  <a:tcPr marL="118872" marR="118872" marT="59436" marB="59436"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TW" sz="1000" b="0" kern="1200" dirty="0" smtClean="0">
                          <a:solidFill>
                            <a:schemeClr val="bg1"/>
                          </a:solidFill>
                          <a:latin typeface="Times New Roman" pitchFamily="18" charset="0"/>
                          <a:ea typeface="標楷體" pitchFamily="65" charset="-120"/>
                          <a:cs typeface="Times New Roman" pitchFamily="18" charset="0"/>
                        </a:rPr>
                        <a:t>WIKIMEDIA</a:t>
                      </a:r>
                      <a:r>
                        <a:rPr lang="en-US" altLang="zh-TW" sz="1000" b="0" kern="1200" baseline="0" dirty="0" smtClean="0">
                          <a:solidFill>
                            <a:schemeClr val="bg1"/>
                          </a:solidFill>
                          <a:latin typeface="Times New Roman" pitchFamily="18" charset="0"/>
                          <a:ea typeface="標楷體" pitchFamily="65" charset="-120"/>
                          <a:cs typeface="Times New Roman" pitchFamily="18" charset="0"/>
                        </a:rPr>
                        <a:t> COMMONS / </a:t>
                      </a:r>
                      <a:r>
                        <a:rPr lang="en-US" altLang="zh-TW" sz="1000" b="0" kern="1200" baseline="0" dirty="0" err="1" smtClean="0">
                          <a:solidFill>
                            <a:schemeClr val="bg1"/>
                          </a:solidFill>
                          <a:latin typeface="Times New Roman" pitchFamily="18" charset="0"/>
                          <a:ea typeface="標楷體" pitchFamily="65" charset="-120"/>
                          <a:cs typeface="Times New Roman" pitchFamily="18" charset="0"/>
                        </a:rPr>
                        <a:t>Kaihsu</a:t>
                      </a:r>
                      <a:r>
                        <a:rPr lang="zh-TW" altLang="en-US" sz="1000" b="0" kern="1200" baseline="0" dirty="0" smtClean="0">
                          <a:solidFill>
                            <a:schemeClr val="bg1"/>
                          </a:solidFill>
                          <a:latin typeface="Times New Roman" pitchFamily="18" charset="0"/>
                          <a:ea typeface="標楷體" pitchFamily="65" charset="-120"/>
                          <a:cs typeface="Times New Roman" pitchFamily="18" charset="0"/>
                        </a:rPr>
                        <a:t> </a:t>
                      </a:r>
                      <a:r>
                        <a:rPr lang="en-US" altLang="zh-TW" sz="1000" b="0" kern="1200" baseline="0" dirty="0" smtClean="0">
                          <a:solidFill>
                            <a:schemeClr val="bg1"/>
                          </a:solidFill>
                          <a:latin typeface="Times New Roman" pitchFamily="18" charset="0"/>
                          <a:ea typeface="標楷體" pitchFamily="65" charset="-120"/>
                          <a:cs typeface="Times New Roman" pitchFamily="18" charset="0"/>
                        </a:rPr>
                        <a:t>/</a:t>
                      </a:r>
                      <a:r>
                        <a:rPr lang="zh-TW" altLang="en-US" sz="1000" b="0" kern="1200" baseline="0" dirty="0" smtClean="0">
                          <a:solidFill>
                            <a:schemeClr val="bg1"/>
                          </a:solidFill>
                          <a:latin typeface="Times New Roman" pitchFamily="18" charset="0"/>
                          <a:ea typeface="標楷體" pitchFamily="65" charset="-120"/>
                          <a:cs typeface="Times New Roman" pitchFamily="18" charset="0"/>
                        </a:rPr>
                        <a:t> </a:t>
                      </a:r>
                      <a:r>
                        <a:rPr lang="en-US" altLang="zh-TW" sz="1000" b="0" kern="1200" baseline="0" dirty="0" err="1" smtClean="0">
                          <a:solidFill>
                            <a:schemeClr val="bg1"/>
                          </a:solidFill>
                          <a:latin typeface="Times New Roman" pitchFamily="18" charset="0"/>
                          <a:ea typeface="標楷體" pitchFamily="65" charset="-120"/>
                          <a:cs typeface="Times New Roman" pitchFamily="18" charset="0"/>
                        </a:rPr>
                        <a:t>Centrx</a:t>
                      </a:r>
                      <a:endParaRPr lang="en-US" altLang="zh-TW" sz="1000" b="0" kern="1200" baseline="0" dirty="0" smtClean="0">
                        <a:solidFill>
                          <a:schemeClr val="bg1"/>
                        </a:solidFill>
                        <a:latin typeface="Times New Roman" pitchFamily="18" charset="0"/>
                        <a:ea typeface="標楷體" pitchFamily="65" charset="-120"/>
                        <a:cs typeface="Times New Roman"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altLang="zh-TW" sz="1000" b="0" kern="1200" dirty="0" smtClean="0">
                          <a:solidFill>
                            <a:schemeClr val="bg1"/>
                          </a:solidFill>
                          <a:latin typeface="Times New Roman" pitchFamily="18" charset="0"/>
                          <a:ea typeface="標楷體" pitchFamily="65" charset="-120"/>
                          <a:cs typeface="Times New Roman" pitchFamily="18" charset="0"/>
                        </a:rPr>
                        <a:t>(</a:t>
                      </a:r>
                      <a:r>
                        <a:rPr lang="en-US" altLang="zh-TW" sz="1000" b="0" kern="1200" dirty="0" smtClean="0">
                          <a:solidFill>
                            <a:schemeClr val="bg1"/>
                          </a:solidFill>
                          <a:latin typeface="Times New Roman" pitchFamily="18" charset="0"/>
                          <a:ea typeface="標楷體" pitchFamily="65" charset="-120"/>
                          <a:cs typeface="Times New Roman" pitchFamily="18" charset="0"/>
                          <a:hlinkClick r:id="rId4"/>
                        </a:rPr>
                        <a:t>http://commons.wikimedia.org/wiki/File:ElezioneBrunate.jpg</a:t>
                      </a:r>
                      <a:r>
                        <a:rPr lang="en-US" altLang="zh-TW" sz="1000" b="0" kern="1200" dirty="0" smtClean="0">
                          <a:solidFill>
                            <a:schemeClr val="bg1"/>
                          </a:solidFill>
                          <a:latin typeface="Times New Roman" pitchFamily="18" charset="0"/>
                          <a:ea typeface="標楷體" pitchFamily="65" charset="-120"/>
                          <a:cs typeface="Times New Roman" pitchFamily="18" charset="0"/>
                        </a:rPr>
                        <a:t>)</a:t>
                      </a:r>
                      <a:r>
                        <a:rPr lang="zh-TW" altLang="en-US" sz="1000" b="0" kern="1200" dirty="0" smtClean="0">
                          <a:solidFill>
                            <a:schemeClr val="bg1"/>
                          </a:solidFill>
                          <a:latin typeface="Times New Roman" pitchFamily="18" charset="0"/>
                          <a:ea typeface="標楷體" pitchFamily="65" charset="-120"/>
                          <a:cs typeface="Times New Roman" pitchFamily="18" charset="0"/>
                        </a:rPr>
                        <a:t>，</a:t>
                      </a:r>
                      <a:endParaRPr lang="en-US" altLang="zh-TW" sz="1000" b="0" kern="1200" dirty="0" smtClean="0">
                        <a:solidFill>
                          <a:schemeClr val="bg1"/>
                        </a:solidFill>
                        <a:latin typeface="Times New Roman" pitchFamily="18" charset="0"/>
                        <a:ea typeface="標楷體" pitchFamily="65" charset="-120"/>
                        <a:cs typeface="Times New Roman"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zh-TW" altLang="en-US" sz="1000" b="0" kern="1200" dirty="0" smtClean="0">
                          <a:solidFill>
                            <a:schemeClr val="bg1"/>
                          </a:solidFill>
                          <a:latin typeface="Times New Roman" pitchFamily="18" charset="0"/>
                          <a:ea typeface="標楷體" pitchFamily="65" charset="-120"/>
                          <a:cs typeface="Times New Roman" pitchFamily="18" charset="0"/>
                        </a:rPr>
                        <a:t>瀏覽日期 </a:t>
                      </a:r>
                      <a:r>
                        <a:rPr lang="en-US" altLang="zh-TW" sz="1000" b="0" kern="1200" dirty="0" smtClean="0">
                          <a:solidFill>
                            <a:schemeClr val="bg1"/>
                          </a:solidFill>
                          <a:latin typeface="Times New Roman" pitchFamily="18" charset="0"/>
                          <a:ea typeface="標楷體" pitchFamily="65" charset="-120"/>
                          <a:cs typeface="Times New Roman" pitchFamily="18" charset="0"/>
                        </a:rPr>
                        <a:t>2013/06/03</a:t>
                      </a:r>
                      <a:r>
                        <a:rPr lang="zh-TW" altLang="en-US" sz="1000" b="0" kern="1200" dirty="0" smtClean="0">
                          <a:solidFill>
                            <a:schemeClr val="bg1"/>
                          </a:solidFill>
                          <a:latin typeface="Times New Roman" pitchFamily="18" charset="0"/>
                          <a:ea typeface="標楷體" pitchFamily="65" charset="-120"/>
                          <a:cs typeface="Times New Roman" pitchFamily="18" charset="0"/>
                        </a:rPr>
                        <a:t>。</a:t>
                      </a:r>
                      <a:endParaRPr lang="en-US" altLang="zh-TW" sz="1000" b="0" kern="1200" dirty="0" smtClean="0">
                        <a:solidFill>
                          <a:schemeClr val="bg1"/>
                        </a:solidFill>
                        <a:latin typeface="Times New Roman" pitchFamily="18" charset="0"/>
                        <a:ea typeface="標楷體" pitchFamily="65" charset="-120"/>
                        <a:cs typeface="Times New Roman" pitchFamily="18" charset="0"/>
                      </a:endParaRPr>
                    </a:p>
                  </a:txBody>
                  <a:tcPr anchor="ctr"/>
                </a:tc>
              </a:tr>
              <a:tr h="737474">
                <a:tc>
                  <a:txBody>
                    <a:bodyPr/>
                    <a:lstStyle/>
                    <a:p>
                      <a:pPr algn="ctr"/>
                      <a:r>
                        <a:rPr lang="en-US" altLang="zh-TW" sz="1800" dirty="0" smtClean="0">
                          <a:latin typeface="Times New Roman" pitchFamily="18" charset="0"/>
                          <a:ea typeface="標楷體" pitchFamily="65" charset="-120"/>
                          <a:cs typeface="Times New Roman" pitchFamily="18" charset="0"/>
                        </a:rPr>
                        <a:t>9</a:t>
                      </a:r>
                      <a:endParaRPr lang="zh-TW" altLang="en-US" sz="1800" dirty="0">
                        <a:latin typeface="Times New Roman" pitchFamily="18" charset="0"/>
                        <a:ea typeface="標楷體" pitchFamily="65" charset="-120"/>
                        <a:cs typeface="Times New Roman" pitchFamily="18" charset="0"/>
                      </a:endParaRP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US" altLang="zh-TW" sz="1000" dirty="0" smtClean="0">
                          <a:latin typeface="Times New Roman" pitchFamily="18" charset="0"/>
                          <a:ea typeface="標楷體" pitchFamily="65" charset="-120"/>
                          <a:cs typeface="Times New Roman" pitchFamily="18" charset="0"/>
                          <a:sym typeface="Wingdings 2"/>
                        </a:rPr>
                        <a:t>Corporatism can be defined as a system of ……of demands and supports.”</a:t>
                      </a:r>
                      <a:endParaRPr lang="zh-TW" altLang="en-US" sz="1000" dirty="0" smtClean="0">
                        <a:latin typeface="Times New Roman" pitchFamily="18" charset="0"/>
                        <a:ea typeface="標楷體" pitchFamily="65" charset="-120"/>
                        <a:cs typeface="Times New Roman" pitchFamily="18" charset="0"/>
                      </a:endParaRPr>
                    </a:p>
                  </a:txBody>
                  <a:tcPr marL="118872" marR="118872" marT="59436" marB="59436" anchor="ctr"/>
                </a:tc>
                <a:tc>
                  <a:txBody>
                    <a:bodyPr/>
                    <a:lstStyle/>
                    <a:p>
                      <a:endParaRPr lang="zh-TW" altLang="en-US" sz="1000" dirty="0">
                        <a:latin typeface="Times New Roman" pitchFamily="18" charset="0"/>
                        <a:ea typeface="標楷體" pitchFamily="65" charset="-120"/>
                        <a:cs typeface="Times New Roman" pitchFamily="18" charset="0"/>
                      </a:endParaRPr>
                    </a:p>
                  </a:txBody>
                  <a:tcPr marL="118872" marR="118872" marT="59436" marB="59436"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TW" sz="1000" b="0" kern="1200" dirty="0" err="1" smtClean="0">
                          <a:solidFill>
                            <a:schemeClr val="bg1"/>
                          </a:solidFill>
                          <a:latin typeface="Times New Roman" pitchFamily="18" charset="0"/>
                          <a:ea typeface="標楷體" pitchFamily="65" charset="-120"/>
                          <a:cs typeface="Times New Roman" pitchFamily="18" charset="0"/>
                        </a:rPr>
                        <a:t>Schmitter</a:t>
                      </a:r>
                      <a:r>
                        <a:rPr lang="en-US" altLang="zh-TW" sz="1000" b="0" kern="1200" dirty="0" smtClean="0">
                          <a:solidFill>
                            <a:schemeClr val="bg1"/>
                          </a:solidFill>
                          <a:latin typeface="Times New Roman" pitchFamily="18" charset="0"/>
                          <a:ea typeface="標楷體" pitchFamily="65" charset="-120"/>
                          <a:cs typeface="Times New Roman" pitchFamily="18" charset="0"/>
                        </a:rPr>
                        <a:t>, P. C. 1974. </a:t>
                      </a:r>
                      <a:r>
                        <a:rPr lang="en-US" altLang="zh-TW" sz="1000" b="0" kern="1200" dirty="0" smtClean="0">
                          <a:solidFill>
                            <a:schemeClr val="bg1"/>
                          </a:solidFill>
                          <a:latin typeface="Times New Roman" pitchFamily="18" charset="0"/>
                          <a:ea typeface="標楷體" pitchFamily="65" charset="-120"/>
                          <a:cs typeface="Times New Roman" pitchFamily="18" charset="0"/>
                        </a:rPr>
                        <a:t>‘Still </a:t>
                      </a:r>
                      <a:r>
                        <a:rPr lang="en-US" altLang="zh-TW" sz="1000" b="0" kern="1200" dirty="0" smtClean="0">
                          <a:solidFill>
                            <a:schemeClr val="bg1"/>
                          </a:solidFill>
                          <a:latin typeface="Times New Roman" pitchFamily="18" charset="0"/>
                          <a:ea typeface="標楷體" pitchFamily="65" charset="-120"/>
                          <a:cs typeface="Times New Roman" pitchFamily="18" charset="0"/>
                        </a:rPr>
                        <a:t>the century of </a:t>
                      </a:r>
                      <a:r>
                        <a:rPr lang="en-US" altLang="zh-TW" sz="1000" b="0" kern="1200" dirty="0" smtClean="0">
                          <a:solidFill>
                            <a:schemeClr val="bg1"/>
                          </a:solidFill>
                          <a:latin typeface="Times New Roman" pitchFamily="18" charset="0"/>
                          <a:ea typeface="標楷體" pitchFamily="65" charset="-120"/>
                          <a:cs typeface="Times New Roman" pitchFamily="18" charset="0"/>
                        </a:rPr>
                        <a:t>corporatism’, </a:t>
                      </a:r>
                      <a:r>
                        <a:rPr lang="en-US" altLang="zh-TW" sz="1000" b="0" kern="1200" dirty="0" smtClean="0">
                          <a:solidFill>
                            <a:schemeClr val="bg1"/>
                          </a:solidFill>
                          <a:latin typeface="Times New Roman" pitchFamily="18" charset="0"/>
                          <a:ea typeface="標楷體" pitchFamily="65" charset="-120"/>
                          <a:cs typeface="Times New Roman" pitchFamily="18" charset="0"/>
                        </a:rPr>
                        <a:t>Review of Politics 36:93-94.</a:t>
                      </a:r>
                      <a:r>
                        <a:rPr lang="en-US" altLang="zh-TW" sz="1000" b="0" kern="1200" baseline="0" dirty="0" smtClean="0">
                          <a:solidFill>
                            <a:schemeClr val="bg1"/>
                          </a:solidFill>
                          <a:latin typeface="Times New Roman" pitchFamily="18" charset="0"/>
                          <a:ea typeface="標楷體" pitchFamily="65" charset="-120"/>
                          <a:cs typeface="Times New Roman" pitchFamily="18" charset="0"/>
                        </a:rPr>
                        <a:t>  </a:t>
                      </a:r>
                      <a:r>
                        <a:rPr lang="zh-TW" altLang="en-US" sz="1000" b="0" kern="1200" dirty="0" smtClean="0">
                          <a:solidFill>
                            <a:schemeClr val="bg1"/>
                          </a:solidFill>
                          <a:latin typeface="Times New Roman" pitchFamily="18" charset="0"/>
                          <a:ea typeface="標楷體" pitchFamily="65" charset="-120"/>
                          <a:cs typeface="Times New Roman" pitchFamily="18" charset="0"/>
                        </a:rPr>
                        <a:t>依據著作權法</a:t>
                      </a:r>
                      <a:r>
                        <a:rPr lang="zh-TW" altLang="en-US" sz="1000" b="0" kern="1200" dirty="0" smtClean="0">
                          <a:solidFill>
                            <a:schemeClr val="bg1"/>
                          </a:solidFill>
                          <a:latin typeface="Times New Roman" pitchFamily="18" charset="0"/>
                          <a:ea typeface="標楷體" pitchFamily="65" charset="-120"/>
                          <a:cs typeface="Times New Roman" pitchFamily="18" charset="0"/>
                        </a:rPr>
                        <a:t>第 </a:t>
                      </a:r>
                      <a:r>
                        <a:rPr lang="en-US" altLang="zh-TW" sz="1000" b="0" kern="1200" dirty="0" smtClean="0">
                          <a:solidFill>
                            <a:schemeClr val="bg1"/>
                          </a:solidFill>
                          <a:latin typeface="Times New Roman" pitchFamily="18" charset="0"/>
                          <a:ea typeface="標楷體" pitchFamily="65" charset="-120"/>
                          <a:cs typeface="Times New Roman" pitchFamily="18" charset="0"/>
                        </a:rPr>
                        <a:t>46</a:t>
                      </a:r>
                      <a:r>
                        <a:rPr lang="zh-TW" altLang="en-US" sz="1000" b="0" kern="1200" dirty="0" smtClean="0">
                          <a:solidFill>
                            <a:schemeClr val="bg1"/>
                          </a:solidFill>
                          <a:latin typeface="Times New Roman" pitchFamily="18" charset="0"/>
                          <a:ea typeface="標楷體" pitchFamily="65" charset="-120"/>
                          <a:cs typeface="Times New Roman" pitchFamily="18" charset="0"/>
                        </a:rPr>
                        <a:t>、</a:t>
                      </a:r>
                      <a:r>
                        <a:rPr lang="en-US" altLang="zh-TW" sz="1000" b="0" kern="1200" baseline="0" dirty="0" smtClean="0">
                          <a:solidFill>
                            <a:schemeClr val="bg1"/>
                          </a:solidFill>
                          <a:latin typeface="Times New Roman" pitchFamily="18" charset="0"/>
                          <a:ea typeface="標楷體" pitchFamily="65" charset="-120"/>
                          <a:cs typeface="Times New Roman" pitchFamily="18" charset="0"/>
                        </a:rPr>
                        <a:t>52</a:t>
                      </a:r>
                      <a:r>
                        <a:rPr lang="zh-TW" altLang="en-US" sz="1000" b="0" kern="1200" baseline="0" dirty="0" smtClean="0">
                          <a:solidFill>
                            <a:schemeClr val="bg1"/>
                          </a:solidFill>
                          <a:latin typeface="Times New Roman" pitchFamily="18" charset="0"/>
                          <a:ea typeface="標楷體" pitchFamily="65" charset="-120"/>
                          <a:cs typeface="Times New Roman" pitchFamily="18" charset="0"/>
                        </a:rPr>
                        <a:t>、</a:t>
                      </a:r>
                      <a:r>
                        <a:rPr lang="en-US" altLang="zh-TW" sz="1000" b="0" kern="1200" baseline="0" dirty="0" smtClean="0">
                          <a:solidFill>
                            <a:schemeClr val="bg1"/>
                          </a:solidFill>
                          <a:latin typeface="Times New Roman" pitchFamily="18" charset="0"/>
                          <a:ea typeface="標楷體" pitchFamily="65" charset="-120"/>
                          <a:cs typeface="Times New Roman" pitchFamily="18" charset="0"/>
                        </a:rPr>
                        <a:t>65 </a:t>
                      </a:r>
                      <a:r>
                        <a:rPr lang="zh-TW" altLang="en-US" sz="1000" b="0" kern="1200" baseline="0" dirty="0" smtClean="0">
                          <a:solidFill>
                            <a:schemeClr val="bg1"/>
                          </a:solidFill>
                          <a:latin typeface="Times New Roman" pitchFamily="18" charset="0"/>
                          <a:ea typeface="標楷體" pitchFamily="65" charset="-120"/>
                          <a:cs typeface="Times New Roman" pitchFamily="18" charset="0"/>
                        </a:rPr>
                        <a:t>條</a:t>
                      </a:r>
                      <a:r>
                        <a:rPr lang="zh-TW" altLang="en-US" sz="1000" b="0" kern="1200" baseline="0" dirty="0" smtClean="0">
                          <a:solidFill>
                            <a:schemeClr val="bg1"/>
                          </a:solidFill>
                          <a:latin typeface="Times New Roman" pitchFamily="18" charset="0"/>
                          <a:ea typeface="標楷體" pitchFamily="65" charset="-120"/>
                          <a:cs typeface="Times New Roman" pitchFamily="18" charset="0"/>
                        </a:rPr>
                        <a:t>合理使用。</a:t>
                      </a:r>
                      <a:endParaRPr lang="en-US" altLang="zh-TW" sz="1000" b="0" kern="1200" dirty="0" smtClean="0">
                        <a:solidFill>
                          <a:schemeClr val="bg1"/>
                        </a:solidFill>
                        <a:latin typeface="Times New Roman" pitchFamily="18" charset="0"/>
                        <a:ea typeface="標楷體" pitchFamily="65" charset="-120"/>
                        <a:cs typeface="Times New Roman" pitchFamily="18" charset="0"/>
                      </a:endParaRPr>
                    </a:p>
                  </a:txBody>
                  <a:tcPr anchor="ctr"/>
                </a:tc>
              </a:tr>
              <a:tr h="864000">
                <a:tc>
                  <a:txBody>
                    <a:bodyPr/>
                    <a:lstStyle/>
                    <a:p>
                      <a:pPr algn="ctr"/>
                      <a:r>
                        <a:rPr lang="en-US" altLang="zh-TW" sz="1800" dirty="0" smtClean="0">
                          <a:latin typeface="Times New Roman" pitchFamily="18" charset="0"/>
                          <a:ea typeface="標楷體" pitchFamily="65" charset="-120"/>
                          <a:cs typeface="Times New Roman" pitchFamily="18" charset="0"/>
                        </a:rPr>
                        <a:t>10</a:t>
                      </a:r>
                      <a:endParaRPr lang="zh-TW" altLang="en-US" sz="1800" dirty="0">
                        <a:latin typeface="Times New Roman" pitchFamily="18" charset="0"/>
                        <a:ea typeface="標楷體" pitchFamily="65" charset="-120"/>
                        <a:cs typeface="Times New Roman" pitchFamily="18" charset="0"/>
                      </a:endParaRPr>
                    </a:p>
                  </a:txBody>
                  <a:tcPr anchor="ctr"/>
                </a:tc>
                <a:tc>
                  <a:txBody>
                    <a:bodyPr/>
                    <a:lstStyle/>
                    <a:p>
                      <a:endParaRPr lang="en-US" altLang="zh-TW" sz="1000" dirty="0" smtClean="0">
                        <a:latin typeface="Times New Roman" pitchFamily="18" charset="0"/>
                        <a:ea typeface="標楷體" pitchFamily="65" charset="-120"/>
                        <a:cs typeface="Times New Roman" pitchFamily="18" charset="0"/>
                      </a:endParaRPr>
                    </a:p>
                    <a:p>
                      <a:endParaRPr lang="en-US" altLang="zh-TW" sz="1000" dirty="0" smtClean="0">
                        <a:latin typeface="Times New Roman" pitchFamily="18" charset="0"/>
                        <a:ea typeface="標楷體" pitchFamily="65" charset="-120"/>
                        <a:cs typeface="Times New Roman" pitchFamily="18" charset="0"/>
                      </a:endParaRPr>
                    </a:p>
                    <a:p>
                      <a:endParaRPr lang="en-US" altLang="zh-TW" sz="1000" dirty="0" smtClean="0">
                        <a:latin typeface="Times New Roman" pitchFamily="18" charset="0"/>
                        <a:ea typeface="標楷體" pitchFamily="65" charset="-120"/>
                        <a:cs typeface="Times New Roman" pitchFamily="18" charset="0"/>
                      </a:endParaRPr>
                    </a:p>
                    <a:p>
                      <a:endParaRPr lang="en-US" altLang="zh-TW" sz="1000" dirty="0" smtClean="0">
                        <a:latin typeface="Times New Roman" pitchFamily="18" charset="0"/>
                        <a:ea typeface="標楷體" pitchFamily="65" charset="-120"/>
                        <a:cs typeface="Times New Roman" pitchFamily="18" charset="0"/>
                      </a:endParaRPr>
                    </a:p>
                    <a:p>
                      <a:endParaRPr lang="zh-TW" altLang="en-US" sz="1000" dirty="0">
                        <a:latin typeface="Times New Roman" pitchFamily="18" charset="0"/>
                        <a:ea typeface="標楷體" pitchFamily="65" charset="-120"/>
                        <a:cs typeface="Times New Roman" pitchFamily="18" charset="0"/>
                      </a:endParaRPr>
                    </a:p>
                  </a:txBody>
                  <a:tcPr marL="118872" marR="118872" marT="59436" marB="59436" anchor="ctr"/>
                </a:tc>
                <a:tc>
                  <a:txBody>
                    <a:bodyPr/>
                    <a:lstStyle/>
                    <a:p>
                      <a:endParaRPr lang="zh-TW" altLang="en-US" sz="1000" dirty="0">
                        <a:latin typeface="Times New Roman" pitchFamily="18" charset="0"/>
                        <a:ea typeface="標楷體" pitchFamily="65" charset="-120"/>
                        <a:cs typeface="Times New Roman" pitchFamily="18" charset="0"/>
                      </a:endParaRPr>
                    </a:p>
                  </a:txBody>
                  <a:tcPr marL="118872" marR="118872" marT="59436" marB="59436"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TW" sz="1000" b="0" kern="1200" dirty="0" smtClean="0">
                          <a:solidFill>
                            <a:schemeClr val="bg1"/>
                          </a:solidFill>
                          <a:latin typeface="Times New Roman" pitchFamily="18" charset="0"/>
                          <a:ea typeface="標楷體" pitchFamily="65" charset="-120"/>
                          <a:cs typeface="Times New Roman" pitchFamily="18" charset="0"/>
                        </a:rPr>
                        <a:t>WIKIPEDIA</a:t>
                      </a:r>
                      <a:r>
                        <a:rPr lang="en-US" altLang="zh-TW" sz="1000" b="0" kern="1200" baseline="0" dirty="0" smtClean="0">
                          <a:solidFill>
                            <a:schemeClr val="bg1"/>
                          </a:solidFill>
                          <a:latin typeface="Times New Roman" pitchFamily="18" charset="0"/>
                          <a:ea typeface="標楷體" pitchFamily="65" charset="-120"/>
                          <a:cs typeface="Times New Roman" pitchFamily="18" charset="0"/>
                        </a:rPr>
                        <a:t> / </a:t>
                      </a:r>
                      <a:r>
                        <a:rPr lang="en-US" altLang="zh-TW" sz="1000" b="0" kern="1200" baseline="0" dirty="0" err="1" smtClean="0">
                          <a:solidFill>
                            <a:schemeClr val="bg1"/>
                          </a:solidFill>
                          <a:latin typeface="Times New Roman" pitchFamily="18" charset="0"/>
                          <a:ea typeface="標楷體" pitchFamily="65" charset="-120"/>
                          <a:cs typeface="Times New Roman" pitchFamily="18" charset="0"/>
                        </a:rPr>
                        <a:t>Sakurambo</a:t>
                      </a:r>
                      <a:endParaRPr lang="en-US" altLang="zh-TW" sz="1000" b="0" kern="1200" baseline="0" dirty="0" smtClean="0">
                        <a:solidFill>
                          <a:schemeClr val="bg1"/>
                        </a:solidFill>
                        <a:latin typeface="Times New Roman" pitchFamily="18" charset="0"/>
                        <a:ea typeface="標楷體" pitchFamily="65" charset="-120"/>
                        <a:cs typeface="Times New Roman"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altLang="zh-TW" sz="1000" b="0" kern="1200" dirty="0" smtClean="0">
                          <a:solidFill>
                            <a:schemeClr val="bg1"/>
                          </a:solidFill>
                          <a:latin typeface="Times New Roman" pitchFamily="18" charset="0"/>
                          <a:ea typeface="標楷體" pitchFamily="65" charset="-120"/>
                          <a:cs typeface="Times New Roman" pitchFamily="18" charset="0"/>
                        </a:rPr>
                        <a:t>(</a:t>
                      </a:r>
                      <a:r>
                        <a:rPr lang="en-US" altLang="zh-TW" sz="1000" b="0" kern="1200" dirty="0" smtClean="0">
                          <a:solidFill>
                            <a:schemeClr val="bg1"/>
                          </a:solidFill>
                          <a:latin typeface="Times New Roman" pitchFamily="18" charset="0"/>
                          <a:ea typeface="標楷體" pitchFamily="65" charset="-120"/>
                          <a:cs typeface="Times New Roman" pitchFamily="18" charset="0"/>
                          <a:hlinkClick r:id="rId5"/>
                        </a:rPr>
                        <a:t>http://ja.wikipedia.org/wiki/%E3%83%95%E3%82%A1%E3%82%A4%E3%83%AB:Go-shichi_no_kiri_crest.svg</a:t>
                      </a:r>
                      <a:r>
                        <a:rPr lang="en-US" altLang="zh-TW" sz="1000" b="0" kern="1200" dirty="0" smtClean="0">
                          <a:solidFill>
                            <a:schemeClr val="bg1"/>
                          </a:solidFill>
                          <a:latin typeface="Times New Roman" pitchFamily="18" charset="0"/>
                          <a:ea typeface="標楷體" pitchFamily="65" charset="-120"/>
                          <a:cs typeface="Times New Roman" pitchFamily="18" charset="0"/>
                        </a:rPr>
                        <a:t>)</a:t>
                      </a:r>
                      <a:r>
                        <a:rPr lang="zh-TW" altLang="en-US" sz="1000" b="0" kern="1200" dirty="0" smtClean="0">
                          <a:solidFill>
                            <a:schemeClr val="bg1"/>
                          </a:solidFill>
                          <a:latin typeface="Times New Roman" pitchFamily="18" charset="0"/>
                          <a:ea typeface="標楷體" pitchFamily="65" charset="-120"/>
                          <a:cs typeface="Times New Roman" pitchFamily="18" charset="0"/>
                        </a:rPr>
                        <a:t>，瀏覽日期 </a:t>
                      </a:r>
                      <a:r>
                        <a:rPr lang="en-US" altLang="zh-TW" sz="1000" b="0" kern="1200" dirty="0" smtClean="0">
                          <a:solidFill>
                            <a:schemeClr val="bg1"/>
                          </a:solidFill>
                          <a:latin typeface="Times New Roman" pitchFamily="18" charset="0"/>
                          <a:ea typeface="標楷體" pitchFamily="65" charset="-120"/>
                          <a:cs typeface="Times New Roman" pitchFamily="18" charset="0"/>
                        </a:rPr>
                        <a:t>2013/06/03</a:t>
                      </a:r>
                      <a:r>
                        <a:rPr lang="zh-TW" altLang="en-US" sz="1000" b="0" kern="1200" dirty="0" smtClean="0">
                          <a:solidFill>
                            <a:schemeClr val="bg1"/>
                          </a:solidFill>
                          <a:latin typeface="Times New Roman" pitchFamily="18" charset="0"/>
                          <a:ea typeface="標楷體" pitchFamily="65" charset="-120"/>
                          <a:cs typeface="Times New Roman" pitchFamily="18" charset="0"/>
                        </a:rPr>
                        <a:t>。</a:t>
                      </a:r>
                      <a:endParaRPr lang="en-US" altLang="zh-TW" sz="1000" b="0" kern="1200" dirty="0" smtClean="0">
                        <a:solidFill>
                          <a:schemeClr val="bg1"/>
                        </a:solidFill>
                        <a:latin typeface="Times New Roman" pitchFamily="18" charset="0"/>
                        <a:ea typeface="標楷體" pitchFamily="65" charset="-120"/>
                        <a:cs typeface="Times New Roman" pitchFamily="18" charset="0"/>
                      </a:endParaRPr>
                    </a:p>
                  </a:txBody>
                  <a:tcPr anchor="ctr"/>
                </a:tc>
              </a:tr>
            </a:tbl>
          </a:graphicData>
        </a:graphic>
      </p:graphicFrame>
      <p:grpSp>
        <p:nvGrpSpPr>
          <p:cNvPr id="11" name="群組 10"/>
          <p:cNvGrpSpPr/>
          <p:nvPr/>
        </p:nvGrpSpPr>
        <p:grpSpPr>
          <a:xfrm>
            <a:off x="1763688" y="915566"/>
            <a:ext cx="2160487" cy="3260491"/>
            <a:chOff x="1763688" y="915566"/>
            <a:chExt cx="2160487" cy="3260491"/>
          </a:xfrm>
        </p:grpSpPr>
        <p:pic>
          <p:nvPicPr>
            <p:cNvPr id="13" name="Picture 2" descr="File:Internet1.jpg"/>
            <p:cNvPicPr>
              <a:picLocks noChangeAspect="1" noChangeArrowheads="1"/>
            </p:cNvPicPr>
            <p:nvPr/>
          </p:nvPicPr>
          <p:blipFill>
            <a:blip r:embed="rId6" cstate="print"/>
            <a:srcRect/>
            <a:stretch>
              <a:fillRect/>
            </a:stretch>
          </p:blipFill>
          <p:spPr bwMode="auto">
            <a:xfrm>
              <a:off x="1763688" y="915566"/>
              <a:ext cx="894100" cy="720080"/>
            </a:xfrm>
            <a:prstGeom prst="rect">
              <a:avLst/>
            </a:prstGeom>
            <a:noFill/>
          </p:spPr>
        </p:pic>
        <p:pic>
          <p:nvPicPr>
            <p:cNvPr id="15" name="Picture 161" descr="GNU">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419872" y="1059582"/>
              <a:ext cx="416192" cy="42646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File:ElezioneBrunate.jpg"/>
            <p:cNvPicPr>
              <a:picLocks noChangeAspect="1" noChangeArrowheads="1"/>
            </p:cNvPicPr>
            <p:nvPr/>
          </p:nvPicPr>
          <p:blipFill>
            <a:blip r:embed="rId9" cstate="print"/>
            <a:srcRect/>
            <a:stretch>
              <a:fillRect/>
            </a:stretch>
          </p:blipFill>
          <p:spPr bwMode="auto">
            <a:xfrm>
              <a:off x="1907704" y="1851670"/>
              <a:ext cx="648072" cy="795180"/>
            </a:xfrm>
            <a:prstGeom prst="rect">
              <a:avLst/>
            </a:prstGeom>
            <a:noFill/>
          </p:spPr>
        </p:pic>
        <p:pic>
          <p:nvPicPr>
            <p:cNvPr id="18" name="Picture 161" descr="GNU">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491880" y="2067694"/>
              <a:ext cx="416192" cy="426468"/>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 descr="圖片1">
              <a:hlinkClick r:id="rId10"/>
            </p:cNvPr>
            <p:cNvPicPr>
              <a:picLocks noChangeAspect="1" noChangeArrowheads="1"/>
            </p:cNvPicPr>
            <p:nvPr/>
          </p:nvPicPr>
          <p:blipFill>
            <a:blip r:embed="rId11" cstate="print"/>
            <a:srcRect/>
            <a:stretch>
              <a:fillRect/>
            </a:stretch>
          </p:blipFill>
          <p:spPr bwMode="auto">
            <a:xfrm>
              <a:off x="3491880" y="2859782"/>
              <a:ext cx="432295" cy="375321"/>
            </a:xfrm>
            <a:prstGeom prst="rect">
              <a:avLst/>
            </a:prstGeom>
            <a:noFill/>
            <a:ln w="9525">
              <a:noFill/>
              <a:miter lim="800000"/>
              <a:headEnd/>
              <a:tailEnd/>
            </a:ln>
          </p:spPr>
        </p:pic>
        <p:pic>
          <p:nvPicPr>
            <p:cNvPr id="5122" name="Picture 2" descr="ファイル:Go-shichi no kiri crest.svg"/>
            <p:cNvPicPr>
              <a:picLocks noChangeAspect="1" noChangeArrowheads="1"/>
            </p:cNvPicPr>
            <p:nvPr/>
          </p:nvPicPr>
          <p:blipFill>
            <a:blip r:embed="rId12" cstate="print"/>
            <a:srcRect/>
            <a:stretch>
              <a:fillRect/>
            </a:stretch>
          </p:blipFill>
          <p:spPr bwMode="auto">
            <a:xfrm>
              <a:off x="1835696" y="3579862"/>
              <a:ext cx="720080" cy="596195"/>
            </a:xfrm>
            <a:prstGeom prst="rect">
              <a:avLst/>
            </a:prstGeom>
            <a:noFill/>
          </p:spPr>
        </p:pic>
        <p:pic>
          <p:nvPicPr>
            <p:cNvPr id="20" name="Picture 161" descr="GNU">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491880" y="3723878"/>
              <a:ext cx="416192" cy="426468"/>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C24FB3C7-861F-4CF5-B5C1-784EB76F6FAC}" type="slidenum">
              <a:rPr lang="zh-TW" altLang="en-US"/>
              <a:pPr>
                <a:defRPr/>
              </a:pPr>
              <a:t>19</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2768255228"/>
              </p:ext>
            </p:extLst>
          </p:nvPr>
        </p:nvGraphicFramePr>
        <p:xfrm>
          <a:off x="539750" y="422275"/>
          <a:ext cx="8136905" cy="2130104"/>
        </p:xfrm>
        <a:graphic>
          <a:graphicData uri="http://schemas.openxmlformats.org/drawingml/2006/table">
            <a:tbl>
              <a:tblPr firstRow="1" bandRow="1">
                <a:tableStyleId>{5C22544A-7EE6-4342-B048-85BDC9FD1C3A}</a:tableStyleId>
              </a:tblPr>
              <a:tblGrid>
                <a:gridCol w="704155"/>
                <a:gridCol w="1888134"/>
                <a:gridCol w="1084968"/>
                <a:gridCol w="4459648"/>
              </a:tblGrid>
              <a:tr h="288032">
                <a:tc>
                  <a:txBody>
                    <a:bodyPr/>
                    <a:lstStyle/>
                    <a:p>
                      <a:pPr algn="ctr"/>
                      <a:r>
                        <a:rPr lang="zh-TW" altLang="en-US" sz="1600" dirty="0" smtClean="0">
                          <a:latin typeface="Times New Roman" pitchFamily="18" charset="0"/>
                          <a:ea typeface="標楷體" pitchFamily="65" charset="-120"/>
                          <a:cs typeface="Times New Roman" pitchFamily="18" charset="0"/>
                        </a:rPr>
                        <a:t>頁碼</a:t>
                      </a:r>
                      <a:endParaRPr lang="zh-TW" altLang="en-US" sz="1600" dirty="0">
                        <a:latin typeface="Times New Roman" pitchFamily="18" charset="0"/>
                        <a:ea typeface="標楷體" pitchFamily="65" charset="-120"/>
                        <a:cs typeface="Times New Roman" pitchFamily="18" charset="0"/>
                      </a:endParaRPr>
                    </a:p>
                  </a:txBody>
                  <a:tcPr marL="118872" marR="118872" marT="59436" marB="59436" anchor="ctr"/>
                </a:tc>
                <a:tc>
                  <a:txBody>
                    <a:bodyPr/>
                    <a:lstStyle/>
                    <a:p>
                      <a:pPr algn="ctr"/>
                      <a:r>
                        <a:rPr lang="zh-TW" altLang="en-US" sz="1600" dirty="0" smtClean="0">
                          <a:latin typeface="Times New Roman" pitchFamily="18" charset="0"/>
                          <a:ea typeface="標楷體" pitchFamily="65" charset="-120"/>
                          <a:cs typeface="Times New Roman" pitchFamily="18" charset="0"/>
                        </a:rPr>
                        <a:t>作品</a:t>
                      </a:r>
                      <a:endParaRPr lang="zh-TW" altLang="en-US" sz="1600" dirty="0">
                        <a:latin typeface="Times New Roman" pitchFamily="18" charset="0"/>
                        <a:ea typeface="標楷體" pitchFamily="65" charset="-120"/>
                        <a:cs typeface="Times New Roman" pitchFamily="18" charset="0"/>
                      </a:endParaRPr>
                    </a:p>
                  </a:txBody>
                  <a:tcPr marL="118872" marR="118872" marT="59436" marB="59436" anchor="ctr"/>
                </a:tc>
                <a:tc>
                  <a:txBody>
                    <a:bodyPr/>
                    <a:lstStyle/>
                    <a:p>
                      <a:pPr algn="ctr"/>
                      <a:r>
                        <a:rPr lang="zh-TW" altLang="en-US" sz="1600" dirty="0" smtClean="0">
                          <a:latin typeface="Times New Roman" pitchFamily="18" charset="0"/>
                          <a:ea typeface="標楷體" pitchFamily="65" charset="-120"/>
                          <a:cs typeface="Times New Roman" pitchFamily="18" charset="0"/>
                        </a:rPr>
                        <a:t>版權標示</a:t>
                      </a:r>
                      <a:endParaRPr lang="zh-TW" altLang="en-US" sz="1600" dirty="0">
                        <a:latin typeface="Times New Roman" pitchFamily="18" charset="0"/>
                        <a:ea typeface="標楷體" pitchFamily="65" charset="-120"/>
                        <a:cs typeface="Times New Roman" pitchFamily="18" charset="0"/>
                      </a:endParaRPr>
                    </a:p>
                  </a:txBody>
                  <a:tcPr marL="118872" marR="118872" marT="59436" marB="59436" anchor="ctr"/>
                </a:tc>
                <a:tc>
                  <a:txBody>
                    <a:bodyPr/>
                    <a:lstStyle/>
                    <a:p>
                      <a:pPr algn="ctr"/>
                      <a:r>
                        <a:rPr lang="zh-TW" altLang="en-US" sz="1600" dirty="0" smtClean="0">
                          <a:latin typeface="Times New Roman" pitchFamily="18" charset="0"/>
                          <a:ea typeface="標楷體" pitchFamily="65" charset="-120"/>
                          <a:cs typeface="Times New Roman" pitchFamily="18" charset="0"/>
                        </a:rPr>
                        <a:t>作者 </a:t>
                      </a:r>
                      <a:r>
                        <a:rPr lang="en-US" altLang="zh-TW" sz="1600" dirty="0" smtClean="0">
                          <a:latin typeface="Times New Roman" pitchFamily="18" charset="0"/>
                          <a:ea typeface="標楷體" pitchFamily="65" charset="-120"/>
                          <a:cs typeface="Times New Roman" pitchFamily="18" charset="0"/>
                        </a:rPr>
                        <a:t>/</a:t>
                      </a:r>
                      <a:r>
                        <a:rPr lang="en-US" altLang="zh-TW" sz="1600" baseline="0" dirty="0" smtClean="0">
                          <a:latin typeface="Times New Roman" pitchFamily="18" charset="0"/>
                          <a:ea typeface="標楷體" pitchFamily="65" charset="-120"/>
                          <a:cs typeface="Times New Roman" pitchFamily="18" charset="0"/>
                        </a:rPr>
                        <a:t> </a:t>
                      </a:r>
                      <a:r>
                        <a:rPr lang="zh-TW" altLang="en-US" sz="1600" dirty="0" smtClean="0">
                          <a:latin typeface="Times New Roman" pitchFamily="18" charset="0"/>
                          <a:ea typeface="標楷體" pitchFamily="65" charset="-120"/>
                          <a:cs typeface="Times New Roman" pitchFamily="18" charset="0"/>
                        </a:rPr>
                        <a:t>來源</a:t>
                      </a:r>
                      <a:endParaRPr lang="zh-TW" altLang="en-US" sz="1600" dirty="0">
                        <a:latin typeface="Times New Roman" pitchFamily="18" charset="0"/>
                        <a:ea typeface="標楷體" pitchFamily="65" charset="-120"/>
                        <a:cs typeface="Times New Roman" pitchFamily="18" charset="0"/>
                      </a:endParaRPr>
                    </a:p>
                  </a:txBody>
                  <a:tcPr marL="118872" marR="118872" marT="59436" marB="59436" anchor="ctr"/>
                </a:tc>
              </a:tr>
              <a:tr h="789416">
                <a:tc>
                  <a:txBody>
                    <a:bodyPr/>
                    <a:lstStyle/>
                    <a:p>
                      <a:pPr algn="ctr"/>
                      <a:r>
                        <a:rPr lang="en-US" altLang="zh-TW" sz="1800" dirty="0" smtClean="0">
                          <a:latin typeface="Times New Roman" pitchFamily="18" charset="0"/>
                          <a:ea typeface="標楷體" pitchFamily="65" charset="-120"/>
                          <a:cs typeface="Times New Roman" pitchFamily="18" charset="0"/>
                        </a:rPr>
                        <a:t>12</a:t>
                      </a:r>
                      <a:endParaRPr lang="zh-TW" altLang="en-US" sz="1800" dirty="0">
                        <a:latin typeface="Times New Roman" pitchFamily="18" charset="0"/>
                        <a:ea typeface="標楷體" pitchFamily="65" charset="-120"/>
                        <a:cs typeface="Times New Roman" pitchFamily="18" charset="0"/>
                      </a:endParaRPr>
                    </a:p>
                  </a:txBody>
                  <a:tcPr anchor="ctr"/>
                </a:tc>
                <a:tc>
                  <a:txBody>
                    <a:bodyPr/>
                    <a:lstStyle/>
                    <a:p>
                      <a:r>
                        <a:rPr kumimoji="0" lang="en-US" altLang="zh-TW" sz="1000" dirty="0" smtClean="0">
                          <a:latin typeface="Times New Roman" pitchFamily="18" charset="0"/>
                          <a:ea typeface="標楷體" pitchFamily="65" charset="-120"/>
                          <a:cs typeface="Times New Roman" pitchFamily="18" charset="0"/>
                          <a:sym typeface="Wingdings 2"/>
                        </a:rPr>
                        <a:t>Money is the mother’s milk of politics</a:t>
                      </a:r>
                      <a:endParaRPr lang="zh-TW" altLang="en-US" sz="1000" kern="1200" dirty="0" smtClean="0">
                        <a:solidFill>
                          <a:schemeClr val="dk1"/>
                        </a:solidFill>
                        <a:latin typeface="Times New Roman" pitchFamily="18" charset="0"/>
                        <a:ea typeface="標楷體" pitchFamily="65" charset="-120"/>
                        <a:cs typeface="Times New Roman" pitchFamily="18" charset="0"/>
                      </a:endParaRPr>
                    </a:p>
                  </a:txBody>
                  <a:tcPr marL="118872" marR="118872" marT="59436" marB="59436" anchor="ctr"/>
                </a:tc>
                <a:tc>
                  <a:txBody>
                    <a:bodyPr/>
                    <a:lstStyle/>
                    <a:p>
                      <a:endParaRPr lang="zh-TW" altLang="en-US" dirty="0"/>
                    </a:p>
                  </a:txBody>
                  <a:tcPr marL="118872" marR="118872" marT="59436" marB="59436" anchor="ctr"/>
                </a:tc>
                <a:tc>
                  <a:txBody>
                    <a:bodyPr/>
                    <a:lstStyle/>
                    <a:p>
                      <a:pPr algn="l"/>
                      <a:r>
                        <a:rPr kumimoji="0" lang="en-US" altLang="zh-TW" sz="1000" dirty="0" smtClean="0">
                          <a:latin typeface="Times New Roman" pitchFamily="18" charset="0"/>
                          <a:ea typeface="標楷體" pitchFamily="65" charset="-120"/>
                          <a:cs typeface="Times New Roman" pitchFamily="18" charset="0"/>
                        </a:rPr>
                        <a:t>Michael G. </a:t>
                      </a:r>
                      <a:r>
                        <a:rPr kumimoji="0" lang="en-US" altLang="zh-TW" sz="1000" dirty="0" err="1" smtClean="0">
                          <a:latin typeface="Times New Roman" pitchFamily="18" charset="0"/>
                          <a:ea typeface="標楷體" pitchFamily="65" charset="-120"/>
                          <a:cs typeface="Times New Roman" pitchFamily="18" charset="0"/>
                        </a:rPr>
                        <a:t>Roskin</a:t>
                      </a:r>
                      <a:r>
                        <a:rPr kumimoji="0" lang="en-US" altLang="zh-TW" sz="1000" dirty="0" smtClean="0">
                          <a:latin typeface="Times New Roman" pitchFamily="18" charset="0"/>
                          <a:ea typeface="標楷體" pitchFamily="65" charset="-120"/>
                          <a:cs typeface="Times New Roman" pitchFamily="18" charset="0"/>
                        </a:rPr>
                        <a:t>, Robert L. Cord, James A. Medeiros, Walter S. Jones</a:t>
                      </a:r>
                      <a:r>
                        <a:rPr kumimoji="0" lang="zh-TW" altLang="en-US" sz="1000" dirty="0" smtClean="0">
                          <a:latin typeface="Times New Roman" pitchFamily="18" charset="0"/>
                          <a:ea typeface="標楷體" pitchFamily="65" charset="-120"/>
                          <a:cs typeface="Times New Roman" pitchFamily="18" charset="0"/>
                        </a:rPr>
                        <a:t> </a:t>
                      </a:r>
                      <a:r>
                        <a:rPr kumimoji="0" lang="en-US" altLang="zh-TW" sz="1000" dirty="0" smtClean="0">
                          <a:latin typeface="Times New Roman" pitchFamily="18" charset="0"/>
                          <a:ea typeface="標楷體" pitchFamily="65" charset="-120"/>
                          <a:cs typeface="Times New Roman" pitchFamily="18" charset="0"/>
                        </a:rPr>
                        <a:t>(2011).</a:t>
                      </a:r>
                      <a:r>
                        <a:rPr kumimoji="0" lang="zh-TW" altLang="en-US" sz="1000" dirty="0" smtClean="0">
                          <a:latin typeface="Times New Roman" pitchFamily="18" charset="0"/>
                          <a:ea typeface="標楷體" pitchFamily="65" charset="-120"/>
                          <a:cs typeface="Times New Roman" pitchFamily="18" charset="0"/>
                        </a:rPr>
                        <a:t> </a:t>
                      </a:r>
                      <a:r>
                        <a:rPr kumimoji="0" lang="en-US" altLang="zh-TW" sz="1000" dirty="0" smtClean="0">
                          <a:latin typeface="Times New Roman" pitchFamily="18" charset="0"/>
                          <a:ea typeface="標楷體" pitchFamily="65" charset="-120"/>
                          <a:cs typeface="Times New Roman" pitchFamily="18" charset="0"/>
                        </a:rPr>
                        <a:t>Political Science: An Introduction. Pearson. pp.183.</a:t>
                      </a:r>
                      <a:r>
                        <a:rPr kumimoji="0" lang="en-US" altLang="zh-TW" sz="1000" dirty="0" smtClean="0">
                          <a:latin typeface="標楷體" pitchFamily="65" charset="-120"/>
                          <a:ea typeface="標楷體" pitchFamily="65" charset="-120"/>
                          <a:cs typeface="Calibri" pitchFamily="34" charset="0"/>
                        </a:rPr>
                        <a:t> </a:t>
                      </a:r>
                    </a:p>
                    <a:p>
                      <a:pPr algn="l"/>
                      <a:r>
                        <a:rPr lang="zh-TW" altLang="en-US" sz="1000" b="0" kern="1200" dirty="0" smtClean="0">
                          <a:solidFill>
                            <a:schemeClr val="bg1"/>
                          </a:solidFill>
                          <a:latin typeface="Times New Roman" pitchFamily="18" charset="0"/>
                          <a:ea typeface="標楷體" pitchFamily="65" charset="-120"/>
                          <a:cs typeface="Times New Roman" pitchFamily="18" charset="0"/>
                        </a:rPr>
                        <a:t>依據著作權法</a:t>
                      </a:r>
                      <a:r>
                        <a:rPr lang="zh-TW" altLang="en-US" sz="1000" b="0" kern="1200" dirty="0" smtClean="0">
                          <a:solidFill>
                            <a:schemeClr val="bg1"/>
                          </a:solidFill>
                          <a:latin typeface="Times New Roman" pitchFamily="18" charset="0"/>
                          <a:ea typeface="標楷體" pitchFamily="65" charset="-120"/>
                          <a:cs typeface="Times New Roman" pitchFamily="18" charset="0"/>
                        </a:rPr>
                        <a:t>第 </a:t>
                      </a:r>
                      <a:r>
                        <a:rPr lang="en-US" altLang="zh-TW" sz="1000" b="0" kern="1200" dirty="0" smtClean="0">
                          <a:solidFill>
                            <a:schemeClr val="bg1"/>
                          </a:solidFill>
                          <a:latin typeface="Times New Roman" pitchFamily="18" charset="0"/>
                          <a:ea typeface="標楷體" pitchFamily="65" charset="-120"/>
                          <a:cs typeface="Times New Roman" pitchFamily="18" charset="0"/>
                        </a:rPr>
                        <a:t>46</a:t>
                      </a:r>
                      <a:r>
                        <a:rPr lang="zh-TW" altLang="en-US" sz="1000" b="0" kern="1200" dirty="0" smtClean="0">
                          <a:solidFill>
                            <a:schemeClr val="bg1"/>
                          </a:solidFill>
                          <a:latin typeface="Times New Roman" pitchFamily="18" charset="0"/>
                          <a:ea typeface="標楷體" pitchFamily="65" charset="-120"/>
                          <a:cs typeface="Times New Roman" pitchFamily="18" charset="0"/>
                        </a:rPr>
                        <a:t>、</a:t>
                      </a:r>
                      <a:r>
                        <a:rPr lang="en-US" altLang="zh-TW" sz="1000" b="0" kern="1200" baseline="0" dirty="0" smtClean="0">
                          <a:solidFill>
                            <a:schemeClr val="bg1"/>
                          </a:solidFill>
                          <a:latin typeface="Times New Roman" pitchFamily="18" charset="0"/>
                          <a:ea typeface="標楷體" pitchFamily="65" charset="-120"/>
                          <a:cs typeface="Times New Roman" pitchFamily="18" charset="0"/>
                        </a:rPr>
                        <a:t>52</a:t>
                      </a:r>
                      <a:r>
                        <a:rPr lang="zh-TW" altLang="en-US" sz="1000" b="0" kern="1200" baseline="0" dirty="0" smtClean="0">
                          <a:solidFill>
                            <a:schemeClr val="bg1"/>
                          </a:solidFill>
                          <a:latin typeface="Times New Roman" pitchFamily="18" charset="0"/>
                          <a:ea typeface="標楷體" pitchFamily="65" charset="-120"/>
                          <a:cs typeface="Times New Roman" pitchFamily="18" charset="0"/>
                        </a:rPr>
                        <a:t>、</a:t>
                      </a:r>
                      <a:r>
                        <a:rPr lang="en-US" altLang="zh-TW" sz="1000" b="0" kern="1200" baseline="0" smtClean="0">
                          <a:solidFill>
                            <a:schemeClr val="bg1"/>
                          </a:solidFill>
                          <a:latin typeface="Times New Roman" pitchFamily="18" charset="0"/>
                          <a:ea typeface="標楷體" pitchFamily="65" charset="-120"/>
                          <a:cs typeface="Times New Roman" pitchFamily="18" charset="0"/>
                        </a:rPr>
                        <a:t>65 </a:t>
                      </a:r>
                      <a:r>
                        <a:rPr lang="zh-TW" altLang="en-US" sz="1000" b="0" kern="1200" baseline="0" smtClean="0">
                          <a:solidFill>
                            <a:schemeClr val="bg1"/>
                          </a:solidFill>
                          <a:latin typeface="Times New Roman" pitchFamily="18" charset="0"/>
                          <a:ea typeface="標楷體" pitchFamily="65" charset="-120"/>
                          <a:cs typeface="Times New Roman" pitchFamily="18" charset="0"/>
                        </a:rPr>
                        <a:t>條</a:t>
                      </a:r>
                      <a:r>
                        <a:rPr lang="zh-TW" altLang="en-US" sz="1000" b="0" kern="1200" baseline="0" dirty="0" smtClean="0">
                          <a:solidFill>
                            <a:schemeClr val="bg1"/>
                          </a:solidFill>
                          <a:latin typeface="Times New Roman" pitchFamily="18" charset="0"/>
                          <a:ea typeface="標楷體" pitchFamily="65" charset="-120"/>
                          <a:cs typeface="Times New Roman" pitchFamily="18" charset="0"/>
                        </a:rPr>
                        <a:t>合理使用。</a:t>
                      </a:r>
                      <a:endParaRPr kumimoji="0" lang="en-US" altLang="zh-TW" sz="1000" dirty="0">
                        <a:latin typeface="標楷體" pitchFamily="65" charset="-120"/>
                        <a:ea typeface="標楷體" pitchFamily="65" charset="-120"/>
                        <a:cs typeface="Calibri" pitchFamily="34" charset="0"/>
                      </a:endParaRPr>
                    </a:p>
                  </a:txBody>
                  <a:tcPr anchor="ctr"/>
                </a:tc>
              </a:tr>
              <a:tr h="977976">
                <a:tc>
                  <a:txBody>
                    <a:bodyPr/>
                    <a:lstStyle/>
                    <a:p>
                      <a:pPr algn="ctr"/>
                      <a:r>
                        <a:rPr lang="en-US" altLang="zh-TW" sz="1800" dirty="0" smtClean="0">
                          <a:latin typeface="Times New Roman" pitchFamily="18" charset="0"/>
                          <a:ea typeface="標楷體" pitchFamily="65" charset="-120"/>
                          <a:cs typeface="Times New Roman" pitchFamily="18" charset="0"/>
                        </a:rPr>
                        <a:t>16</a:t>
                      </a:r>
                      <a:endParaRPr lang="zh-TW" altLang="en-US" sz="1800" dirty="0">
                        <a:latin typeface="Times New Roman" pitchFamily="18" charset="0"/>
                        <a:ea typeface="標楷體" pitchFamily="65" charset="-120"/>
                        <a:cs typeface="Times New Roman" pitchFamily="18" charset="0"/>
                      </a:endParaRPr>
                    </a:p>
                  </a:txBody>
                  <a:tcPr anchor="ctr"/>
                </a:tc>
                <a:tc>
                  <a:txBody>
                    <a:bodyPr/>
                    <a:lstStyle/>
                    <a:p>
                      <a:endParaRPr lang="en-US" altLang="zh-TW" sz="1000" dirty="0" smtClean="0">
                        <a:latin typeface="Times New Roman" pitchFamily="18" charset="0"/>
                        <a:ea typeface="標楷體" pitchFamily="65" charset="-120"/>
                        <a:cs typeface="Times New Roman" pitchFamily="18" charset="0"/>
                      </a:endParaRPr>
                    </a:p>
                    <a:p>
                      <a:endParaRPr lang="zh-TW" altLang="en-US" sz="1000" dirty="0">
                        <a:latin typeface="Times New Roman" pitchFamily="18" charset="0"/>
                        <a:ea typeface="標楷體" pitchFamily="65" charset="-120"/>
                        <a:cs typeface="Times New Roman" pitchFamily="18" charset="0"/>
                      </a:endParaRPr>
                    </a:p>
                  </a:txBody>
                  <a:tcPr marL="118872" marR="118872" marT="59436" marB="59436" anchor="ctr"/>
                </a:tc>
                <a:tc>
                  <a:txBody>
                    <a:bodyPr/>
                    <a:lstStyle/>
                    <a:p>
                      <a:endParaRPr lang="zh-TW" altLang="en-US" sz="1000" dirty="0">
                        <a:latin typeface="Times New Roman" pitchFamily="18" charset="0"/>
                        <a:ea typeface="標楷體" pitchFamily="65" charset="-120"/>
                        <a:cs typeface="Times New Roman" pitchFamily="18" charset="0"/>
                      </a:endParaRPr>
                    </a:p>
                  </a:txBody>
                  <a:tcPr marL="118872" marR="118872" marT="59436" marB="59436"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zh-TW" altLang="en-US" sz="1000" dirty="0" smtClean="0">
                          <a:latin typeface="Times New Roman" pitchFamily="18" charset="0"/>
                          <a:ea typeface="標楷體" pitchFamily="65" charset="-120"/>
                          <a:cs typeface="Times New Roman" pitchFamily="18" charset="0"/>
                        </a:rPr>
                        <a:t>國立臺灣大學 政治學系 王業立教授。</a:t>
                      </a:r>
                    </a:p>
                  </a:txBody>
                  <a:tcPr anchor="ctr"/>
                </a:tc>
              </a:tr>
            </a:tbl>
          </a:graphicData>
        </a:graphic>
      </p:graphicFrame>
      <p:grpSp>
        <p:nvGrpSpPr>
          <p:cNvPr id="13" name="群組 12"/>
          <p:cNvGrpSpPr/>
          <p:nvPr/>
        </p:nvGrpSpPr>
        <p:grpSpPr>
          <a:xfrm>
            <a:off x="1331640" y="987574"/>
            <a:ext cx="2786608" cy="1264236"/>
            <a:chOff x="1331640" y="987574"/>
            <a:chExt cx="2786608" cy="1264236"/>
          </a:xfrm>
        </p:grpSpPr>
        <p:pic>
          <p:nvPicPr>
            <p:cNvPr id="12" name="Picture 15" descr="cc">
              <a:hlinkClick r:id="rId2"/>
            </p:cNvPr>
            <p:cNvPicPr>
              <a:picLocks noChangeArrowheads="1"/>
            </p:cNvPicPr>
            <p:nvPr/>
          </p:nvPicPr>
          <p:blipFill>
            <a:blip r:embed="rId3" cstate="print"/>
            <a:srcRect/>
            <a:stretch>
              <a:fillRect/>
            </a:stretch>
          </p:blipFill>
          <p:spPr bwMode="auto">
            <a:xfrm>
              <a:off x="3203848" y="1851670"/>
              <a:ext cx="914400" cy="320675"/>
            </a:xfrm>
            <a:prstGeom prst="rect">
              <a:avLst/>
            </a:prstGeom>
            <a:noFill/>
            <a:ln w="9525">
              <a:noFill/>
              <a:miter lim="800000"/>
              <a:headEnd/>
              <a:tailEnd/>
            </a:ln>
          </p:spPr>
        </p:pic>
        <p:pic>
          <p:nvPicPr>
            <p:cNvPr id="11" name="Picture 1" descr="圖片1">
              <a:hlinkClick r:id="rId4"/>
            </p:cNvPr>
            <p:cNvPicPr>
              <a:picLocks noChangeAspect="1" noChangeArrowheads="1"/>
            </p:cNvPicPr>
            <p:nvPr/>
          </p:nvPicPr>
          <p:blipFill>
            <a:blip r:embed="rId5" cstate="print"/>
            <a:srcRect/>
            <a:stretch>
              <a:fillRect/>
            </a:stretch>
          </p:blipFill>
          <p:spPr bwMode="auto">
            <a:xfrm>
              <a:off x="3491880" y="987574"/>
              <a:ext cx="432295" cy="375321"/>
            </a:xfrm>
            <a:prstGeom prst="rect">
              <a:avLst/>
            </a:prstGeom>
            <a:noFill/>
            <a:ln w="9525">
              <a:noFill/>
              <a:miter lim="800000"/>
              <a:headEnd/>
              <a:tailEnd/>
            </a:ln>
          </p:spPr>
        </p:pic>
        <p:pic>
          <p:nvPicPr>
            <p:cNvPr id="1027" name="Picture 3"/>
            <p:cNvPicPr>
              <a:picLocks noChangeAspect="1" noChangeArrowheads="1"/>
            </p:cNvPicPr>
            <p:nvPr/>
          </p:nvPicPr>
          <p:blipFill>
            <a:blip r:embed="rId6" cstate="print"/>
            <a:srcRect l="26769" t="40132" r="9168" b="29868"/>
            <a:stretch>
              <a:fillRect/>
            </a:stretch>
          </p:blipFill>
          <p:spPr bwMode="auto">
            <a:xfrm>
              <a:off x="1331640" y="1779662"/>
              <a:ext cx="1613173" cy="472148"/>
            </a:xfrm>
            <a:prstGeom prst="rect">
              <a:avLst/>
            </a:prstGeom>
            <a:noFill/>
            <a:ln w="9525">
              <a:solidFill>
                <a:schemeClr val="bg2">
                  <a:lumMod val="60000"/>
                  <a:lumOff val="40000"/>
                </a:schemeClr>
              </a:solidFill>
              <a:miter lim="800000"/>
              <a:headEnd/>
              <a:tailEnd/>
            </a:ln>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a:xfrm>
            <a:off x="468313" y="50800"/>
            <a:ext cx="8064500" cy="693738"/>
          </a:xfrm>
        </p:spPr>
        <p:txBody>
          <a:bodyPr/>
          <a:lstStyle/>
          <a:p>
            <a:pPr eaLnBrk="1" hangingPunct="1"/>
            <a:r>
              <a:rPr lang="zh-TW" altLang="en-US" sz="2800" dirty="0" smtClean="0">
                <a:latin typeface="Times New Roman" pitchFamily="18" charset="0"/>
                <a:ea typeface="標楷體" pitchFamily="65" charset="-120"/>
                <a:cs typeface="Times New Roman" pitchFamily="18" charset="0"/>
              </a:rPr>
              <a:t>利益團體─案例透視</a:t>
            </a:r>
          </a:p>
        </p:txBody>
      </p:sp>
      <p:sp>
        <p:nvSpPr>
          <p:cNvPr id="4" name="投影片編號版面配置區 3"/>
          <p:cNvSpPr>
            <a:spLocks noGrp="1"/>
          </p:cNvSpPr>
          <p:nvPr>
            <p:ph type="sldNum" sz="quarter" idx="12"/>
          </p:nvPr>
        </p:nvSpPr>
        <p:spPr/>
        <p:txBody>
          <a:bodyPr/>
          <a:lstStyle/>
          <a:p>
            <a:pPr>
              <a:defRPr/>
            </a:pPr>
            <a:fld id="{A23D915B-8578-49F4-97B8-0AA8526671B7}" type="slidenum">
              <a:rPr lang="zh-TW" altLang="en-US"/>
              <a:pPr>
                <a:defRPr/>
              </a:pPr>
              <a:t>2</a:t>
            </a:fld>
            <a:endParaRPr lang="zh-TW" altLang="en-US"/>
          </a:p>
        </p:txBody>
      </p:sp>
      <p:sp>
        <p:nvSpPr>
          <p:cNvPr id="12" name="內容版面配置區 2"/>
          <p:cNvSpPr txBox="1">
            <a:spLocks/>
          </p:cNvSpPr>
          <p:nvPr/>
        </p:nvSpPr>
        <p:spPr>
          <a:xfrm>
            <a:off x="395536" y="627534"/>
            <a:ext cx="5328592" cy="3960812"/>
          </a:xfrm>
          <a:prstGeom prst="rect">
            <a:avLst/>
          </a:prstGeom>
        </p:spPr>
        <p:txBody>
          <a:bodyPr anchor="ctr">
            <a:normAutofit/>
          </a:bodyPr>
          <a:lstStyle/>
          <a:p>
            <a:pPr marL="342900" indent="-342900" defTabSz="457200" fontAlgn="auto">
              <a:spcBef>
                <a:spcPct val="20000"/>
              </a:spcBef>
              <a:spcAft>
                <a:spcPts val="600"/>
              </a:spcAft>
              <a:buClr>
                <a:schemeClr val="tx2"/>
              </a:buClr>
              <a:buFont typeface="Wingdings 2" charset="2"/>
              <a:buChar char=""/>
              <a:defRPr/>
            </a:pPr>
            <a:r>
              <a:rPr kumimoji="0" lang="zh-TW" altLang="en-US" sz="2000" dirty="0" smtClean="0">
                <a:latin typeface="Times New Roman" pitchFamily="18" charset="0"/>
                <a:ea typeface="標楷體" pitchFamily="65" charset="-120"/>
                <a:cs typeface="Times New Roman" pitchFamily="18" charset="0"/>
                <a:sym typeface="Wingdings 2"/>
              </a:rPr>
              <a:t>美國於</a:t>
            </a:r>
            <a:r>
              <a:rPr kumimoji="0" lang="en-US" altLang="zh-TW" sz="2000" dirty="0" smtClean="0">
                <a:latin typeface="Times New Roman" pitchFamily="18" charset="0"/>
                <a:ea typeface="標楷體" pitchFamily="65" charset="-120"/>
                <a:cs typeface="Times New Roman" pitchFamily="18" charset="0"/>
                <a:sym typeface="Wingdings 2"/>
              </a:rPr>
              <a:t>2010</a:t>
            </a:r>
            <a:r>
              <a:rPr kumimoji="0" lang="zh-TW" altLang="en-US" sz="2000" dirty="0" smtClean="0">
                <a:latin typeface="Times New Roman" pitchFamily="18" charset="0"/>
                <a:ea typeface="標楷體" pitchFamily="65" charset="-120"/>
                <a:cs typeface="Times New Roman" pitchFamily="18" charset="0"/>
                <a:sym typeface="Wingdings 2"/>
              </a:rPr>
              <a:t>年上演兩場利益團體遊說戲碼，一為健保案，二為金融紓困，其中健保案有逾</a:t>
            </a:r>
            <a:r>
              <a:rPr kumimoji="0" lang="en-US" altLang="zh-TW" sz="2000" dirty="0" smtClean="0">
                <a:latin typeface="Times New Roman" pitchFamily="18" charset="0"/>
                <a:ea typeface="標楷體" pitchFamily="65" charset="-120"/>
                <a:cs typeface="Times New Roman" pitchFamily="18" charset="0"/>
                <a:sym typeface="Wingdings 2"/>
              </a:rPr>
              <a:t>3,300</a:t>
            </a:r>
            <a:r>
              <a:rPr kumimoji="0" lang="zh-TW" altLang="en-US" sz="2000" dirty="0" smtClean="0">
                <a:latin typeface="Times New Roman" pitchFamily="18" charset="0"/>
                <a:ea typeface="標楷體" pitchFamily="65" charset="-120"/>
                <a:cs typeface="Times New Roman" pitchFamily="18" charset="0"/>
                <a:sym typeface="Wingdings 2"/>
              </a:rPr>
              <a:t>位登記在案的遊說者於華盛頓進行遊說，惟受該案影響最深之民眾卻未集結起來與眾多遊說者抗衡。</a:t>
            </a:r>
            <a:endParaRPr kumimoji="0" lang="en-US" altLang="zh-TW" sz="20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defRPr/>
            </a:pPr>
            <a:endParaRPr kumimoji="0" lang="en-US" altLang="zh-TW" sz="800" dirty="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r>
              <a:rPr kumimoji="0" lang="zh-TW" altLang="en-US" sz="2000" dirty="0" smtClean="0">
                <a:latin typeface="Times New Roman" pitchFamily="18" charset="0"/>
                <a:ea typeface="標楷體" pitchFamily="65" charset="-120"/>
                <a:cs typeface="Times New Roman" pitchFamily="18" charset="0"/>
                <a:sym typeface="Wingdings 2"/>
              </a:rPr>
              <a:t>利益團體往往被批為金錢政治之代言人，有錢者</a:t>
            </a:r>
            <a:r>
              <a:rPr kumimoji="0" lang="en-US" altLang="zh-TW" sz="2000" dirty="0" smtClean="0">
                <a:latin typeface="Times New Roman" pitchFamily="18" charset="0"/>
                <a:ea typeface="標楷體" pitchFamily="65" charset="-120"/>
                <a:cs typeface="Times New Roman" pitchFamily="18" charset="0"/>
                <a:sym typeface="Wingdings 2"/>
              </a:rPr>
              <a:t>(big money)</a:t>
            </a:r>
            <a:r>
              <a:rPr kumimoji="0" lang="zh-TW" altLang="en-US" sz="2000" dirty="0" smtClean="0">
                <a:latin typeface="Times New Roman" pitchFamily="18" charset="0"/>
                <a:ea typeface="標楷體" pitchFamily="65" charset="-120"/>
                <a:cs typeface="Times New Roman" pitchFamily="18" charset="0"/>
                <a:sym typeface="Wingdings 2"/>
              </a:rPr>
              <a:t>通常具有較大之影響力。</a:t>
            </a:r>
            <a:endParaRPr kumimoji="0" lang="en-US" altLang="zh-TW" sz="20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endParaRPr kumimoji="0" lang="en-US" altLang="zh-TW" sz="8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r>
              <a:rPr kumimoji="0" lang="zh-TW" altLang="en-US" sz="2000" dirty="0" smtClean="0">
                <a:latin typeface="Times New Roman" pitchFamily="18" charset="0"/>
                <a:ea typeface="標楷體" pitchFamily="65" charset="-120"/>
                <a:cs typeface="Times New Roman" pitchFamily="18" charset="0"/>
                <a:sym typeface="Wingdings 2"/>
              </a:rPr>
              <a:t>民主政治中除需正視利益團體存在之價值外，亦須避免其所造成之不公平競爭。</a:t>
            </a:r>
            <a:endParaRPr kumimoji="0" lang="en-US" altLang="zh-TW" sz="2000" dirty="0">
              <a:latin typeface="Times New Roman" pitchFamily="18" charset="0"/>
              <a:ea typeface="標楷體" pitchFamily="65" charset="-120"/>
              <a:cs typeface="Times New Roman" pitchFamily="18" charset="0"/>
              <a:sym typeface="Wingdings 2"/>
            </a:endParaRPr>
          </a:p>
        </p:txBody>
      </p:sp>
      <p:grpSp>
        <p:nvGrpSpPr>
          <p:cNvPr id="7" name="群組 6"/>
          <p:cNvGrpSpPr/>
          <p:nvPr/>
        </p:nvGrpSpPr>
        <p:grpSpPr>
          <a:xfrm>
            <a:off x="5724128" y="1779662"/>
            <a:ext cx="3146113" cy="2088232"/>
            <a:chOff x="5724128" y="1779662"/>
            <a:chExt cx="3146113" cy="2088232"/>
          </a:xfrm>
        </p:grpSpPr>
        <p:pic>
          <p:nvPicPr>
            <p:cNvPr id="45058" name="Picture 2" descr="File:ChristianAidCampaigners20050127 CopyrightKaihsuTai.jpg"/>
            <p:cNvPicPr>
              <a:picLocks noChangeAspect="1" noChangeArrowheads="1"/>
            </p:cNvPicPr>
            <p:nvPr/>
          </p:nvPicPr>
          <p:blipFill>
            <a:blip r:embed="rId3" cstate="print"/>
            <a:srcRect/>
            <a:stretch>
              <a:fillRect/>
            </a:stretch>
          </p:blipFill>
          <p:spPr bwMode="auto">
            <a:xfrm>
              <a:off x="5724128" y="1779662"/>
              <a:ext cx="3146113" cy="2088232"/>
            </a:xfrm>
            <a:prstGeom prst="rect">
              <a:avLst/>
            </a:prstGeom>
            <a:noFill/>
          </p:spPr>
        </p:pic>
        <p:pic>
          <p:nvPicPr>
            <p:cNvPr id="6" name="Picture 161" descr="GNU">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24128" y="3507854"/>
              <a:ext cx="344184" cy="35268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a:xfrm>
            <a:off x="468313" y="50800"/>
            <a:ext cx="8064500" cy="693738"/>
          </a:xfrm>
        </p:spPr>
        <p:txBody>
          <a:bodyPr/>
          <a:lstStyle/>
          <a:p>
            <a:pPr eaLnBrk="1" hangingPunct="1"/>
            <a:r>
              <a:rPr lang="zh-TW" altLang="en-US" sz="2800" dirty="0" smtClean="0">
                <a:latin typeface="Times New Roman" pitchFamily="18" charset="0"/>
                <a:ea typeface="標楷體" pitchFamily="65" charset="-120"/>
                <a:cs typeface="Times New Roman" pitchFamily="18" charset="0"/>
              </a:rPr>
              <a:t>利益團體之定義</a:t>
            </a:r>
          </a:p>
        </p:txBody>
      </p:sp>
      <p:sp>
        <p:nvSpPr>
          <p:cNvPr id="4" name="投影片編號版面配置區 3"/>
          <p:cNvSpPr>
            <a:spLocks noGrp="1"/>
          </p:cNvSpPr>
          <p:nvPr>
            <p:ph type="sldNum" sz="quarter" idx="12"/>
          </p:nvPr>
        </p:nvSpPr>
        <p:spPr/>
        <p:txBody>
          <a:bodyPr/>
          <a:lstStyle/>
          <a:p>
            <a:pPr>
              <a:defRPr/>
            </a:pPr>
            <a:fld id="{A23D915B-8578-49F4-97B8-0AA8526671B7}" type="slidenum">
              <a:rPr lang="zh-TW" altLang="en-US"/>
              <a:pPr>
                <a:defRPr/>
              </a:pPr>
              <a:t>3</a:t>
            </a:fld>
            <a:endParaRPr lang="zh-TW" altLang="en-US"/>
          </a:p>
        </p:txBody>
      </p:sp>
      <p:sp>
        <p:nvSpPr>
          <p:cNvPr id="12" name="內容版面配置區 2"/>
          <p:cNvSpPr txBox="1">
            <a:spLocks/>
          </p:cNvSpPr>
          <p:nvPr/>
        </p:nvSpPr>
        <p:spPr>
          <a:xfrm>
            <a:off x="755650" y="627063"/>
            <a:ext cx="6120606" cy="3960812"/>
          </a:xfrm>
          <a:prstGeom prst="rect">
            <a:avLst/>
          </a:prstGeom>
        </p:spPr>
        <p:txBody>
          <a:bodyPr anchor="ctr">
            <a:normAutofit/>
          </a:bodyPr>
          <a:lstStyle/>
          <a:p>
            <a:pPr marL="342900" indent="-342900" defTabSz="457200" fontAlgn="auto">
              <a:spcBef>
                <a:spcPct val="20000"/>
              </a:spcBef>
              <a:spcAft>
                <a:spcPts val="600"/>
              </a:spcAft>
              <a:buClr>
                <a:schemeClr val="tx2"/>
              </a:buClr>
              <a:defRPr/>
            </a:pPr>
            <a:endParaRPr kumimoji="0" lang="en-US" altLang="zh-TW" sz="800" dirty="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endParaRPr kumimoji="0" lang="en-US" altLang="zh-TW" sz="8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defRPr/>
            </a:pPr>
            <a:endParaRPr kumimoji="0" lang="en-US" altLang="zh-TW" sz="8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endParaRPr kumimoji="0" lang="en-US" altLang="zh-TW" sz="20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endParaRPr kumimoji="0" lang="en-US" altLang="zh-TW" sz="800" dirty="0" smtClean="0">
              <a:latin typeface="Times New Roman" pitchFamily="18" charset="0"/>
              <a:ea typeface="標楷體" pitchFamily="65" charset="-120"/>
              <a:cs typeface="Times New Roman" pitchFamily="18" charset="0"/>
              <a:sym typeface="Wingdings 2"/>
            </a:endParaRPr>
          </a:p>
        </p:txBody>
      </p:sp>
      <p:graphicFrame>
        <p:nvGraphicFramePr>
          <p:cNvPr id="5" name="表格 4"/>
          <p:cNvGraphicFramePr>
            <a:graphicFrameLocks noGrp="1"/>
          </p:cNvGraphicFramePr>
          <p:nvPr/>
        </p:nvGraphicFramePr>
        <p:xfrm>
          <a:off x="755576" y="771550"/>
          <a:ext cx="7776864" cy="4176463"/>
        </p:xfrm>
        <a:graphic>
          <a:graphicData uri="http://schemas.openxmlformats.org/drawingml/2006/table">
            <a:tbl>
              <a:tblPr firstCol="1" bandRow="1">
                <a:tableStyleId>{7DF18680-E054-41AD-8BC1-D1AEF772440D}</a:tableStyleId>
              </a:tblPr>
              <a:tblGrid>
                <a:gridCol w="1077982"/>
                <a:gridCol w="6698882"/>
              </a:tblGrid>
              <a:tr h="331280">
                <a:tc gridSpan="2">
                  <a:txBody>
                    <a:bodyPr/>
                    <a:lstStyle/>
                    <a:p>
                      <a:pPr algn="ctr">
                        <a:spcAft>
                          <a:spcPts val="0"/>
                        </a:spcAft>
                      </a:pPr>
                      <a:r>
                        <a:rPr lang="zh-TW" altLang="en-US" sz="2000" kern="100" dirty="0" smtClean="0">
                          <a:solidFill>
                            <a:schemeClr val="tx1"/>
                          </a:solidFill>
                          <a:latin typeface="Times New Roman" pitchFamily="18" charset="0"/>
                          <a:ea typeface="標楷體" pitchFamily="65" charset="-120"/>
                          <a:cs typeface="Times New Roman" pitchFamily="18" charset="0"/>
                        </a:rPr>
                        <a:t>狹義</a:t>
                      </a:r>
                      <a:endParaRPr lang="zh-TW" sz="2000" kern="100" dirty="0">
                        <a:solidFill>
                          <a:schemeClr val="tx1"/>
                        </a:solidFill>
                        <a:latin typeface="Times New Roman" pitchFamily="18" charset="0"/>
                        <a:ea typeface="標楷體" pitchFamily="65" charset="-120"/>
                        <a:cs typeface="Times New Roman" pitchFamily="18" charset="0"/>
                      </a:endParaRPr>
                    </a:p>
                  </a:txBody>
                  <a:tcPr marL="68580" marR="68580" marT="0" marB="0" anchor="ctr">
                    <a:solidFill>
                      <a:schemeClr val="accent5">
                        <a:lumMod val="75000"/>
                      </a:schemeClr>
                    </a:solidFill>
                  </a:tcPr>
                </a:tc>
                <a:tc hMerge="1">
                  <a:txBody>
                    <a:bodyPr/>
                    <a:lstStyle/>
                    <a:p>
                      <a:pPr marL="273050" marR="0" indent="-273050" algn="l" defTabSz="457200" rtl="0" eaLnBrk="1" fontAlgn="auto" latinLnBrk="0" hangingPunct="1">
                        <a:lnSpc>
                          <a:spcPct val="100000"/>
                        </a:lnSpc>
                        <a:spcBef>
                          <a:spcPts val="0"/>
                        </a:spcBef>
                        <a:spcAft>
                          <a:spcPts val="0"/>
                        </a:spcAft>
                        <a:buClrTx/>
                        <a:buSzTx/>
                        <a:buFontTx/>
                        <a:buNone/>
                        <a:tabLst/>
                        <a:defRPr/>
                      </a:pPr>
                      <a:endParaRPr kumimoji="0" lang="en-US" altLang="zh-TW" sz="1800" dirty="0" smtClean="0">
                        <a:latin typeface="Times New Roman" pitchFamily="18" charset="0"/>
                        <a:ea typeface="標楷體" pitchFamily="65" charset="-120"/>
                        <a:cs typeface="Times New Roman" pitchFamily="18" charset="0"/>
                        <a:sym typeface="Wingdings 2"/>
                      </a:endParaRPr>
                    </a:p>
                  </a:txBody>
                  <a:tcPr marL="68580" marR="68580" marT="0" marB="0" anchor="ctr"/>
                </a:tc>
              </a:tr>
              <a:tr h="331280">
                <a:tc>
                  <a:txBody>
                    <a:bodyPr/>
                    <a:lstStyle/>
                    <a:p>
                      <a:pPr algn="ctr">
                        <a:spcAft>
                          <a:spcPts val="0"/>
                        </a:spcAft>
                      </a:pPr>
                      <a:r>
                        <a:rPr lang="zh-TW" altLang="en-US" sz="2000" kern="100" dirty="0" smtClean="0">
                          <a:solidFill>
                            <a:schemeClr val="tx1"/>
                          </a:solidFill>
                          <a:latin typeface="Times New Roman" pitchFamily="18" charset="0"/>
                          <a:ea typeface="標楷體" pitchFamily="65" charset="-120"/>
                          <a:cs typeface="Times New Roman" pitchFamily="18" charset="0"/>
                        </a:rPr>
                        <a:t>定義</a:t>
                      </a:r>
                      <a:endParaRPr lang="zh-TW" sz="2000" kern="100" dirty="0">
                        <a:solidFill>
                          <a:schemeClr val="tx1"/>
                        </a:solidFill>
                        <a:latin typeface="Times New Roman" pitchFamily="18" charset="0"/>
                        <a:ea typeface="標楷體" pitchFamily="65" charset="-120"/>
                        <a:cs typeface="Times New Roman" pitchFamily="18" charset="0"/>
                      </a:endParaRPr>
                    </a:p>
                  </a:txBody>
                  <a:tcPr marL="68580" marR="68580" marT="0" marB="0" anchor="ctr"/>
                </a:tc>
                <a:tc>
                  <a:txBody>
                    <a:bodyPr/>
                    <a:lstStyle/>
                    <a:p>
                      <a:pPr marL="273050" marR="0" indent="-273050" algn="l" defTabSz="457200" rtl="0" eaLnBrk="1" fontAlgn="auto" latinLnBrk="0" hangingPunct="1">
                        <a:lnSpc>
                          <a:spcPct val="100000"/>
                        </a:lnSpc>
                        <a:spcBef>
                          <a:spcPts val="0"/>
                        </a:spcBef>
                        <a:spcAft>
                          <a:spcPts val="0"/>
                        </a:spcAft>
                        <a:buClrTx/>
                        <a:buSzTx/>
                        <a:buFontTx/>
                        <a:buNone/>
                        <a:tabLst/>
                        <a:defRPr/>
                      </a:pPr>
                      <a:r>
                        <a:rPr kumimoji="0" lang="zh-TW" altLang="en-US" sz="1800" dirty="0" smtClean="0">
                          <a:latin typeface="Times New Roman" pitchFamily="18" charset="0"/>
                          <a:ea typeface="標楷體" pitchFamily="65" charset="-120"/>
                          <a:cs typeface="Times New Roman" pitchFamily="18" charset="0"/>
                          <a:sym typeface="Wingdings 2"/>
                        </a:rPr>
                        <a:t>一群具備共同利益者試圖透過集體行動以影響政府決策。</a:t>
                      </a:r>
                      <a:endParaRPr kumimoji="0" lang="en-US" altLang="zh-TW" sz="1800" dirty="0" smtClean="0">
                        <a:latin typeface="Times New Roman" pitchFamily="18" charset="0"/>
                        <a:ea typeface="標楷體" pitchFamily="65" charset="-120"/>
                        <a:cs typeface="Times New Roman" pitchFamily="18" charset="0"/>
                        <a:sym typeface="Wingdings 2"/>
                      </a:endParaRPr>
                    </a:p>
                  </a:txBody>
                  <a:tcPr marL="68580" marR="68580" marT="0" marB="0" anchor="ctr"/>
                </a:tc>
              </a:tr>
              <a:tr h="1134389">
                <a:tc>
                  <a:txBody>
                    <a:bodyPr/>
                    <a:lstStyle/>
                    <a:p>
                      <a:pPr algn="ctr">
                        <a:spcAft>
                          <a:spcPts val="0"/>
                        </a:spcAft>
                      </a:pPr>
                      <a:r>
                        <a:rPr lang="zh-TW" altLang="en-US" sz="2000" kern="100" dirty="0" smtClean="0">
                          <a:solidFill>
                            <a:schemeClr val="tx1"/>
                          </a:solidFill>
                          <a:latin typeface="Times New Roman" pitchFamily="18" charset="0"/>
                          <a:ea typeface="標楷體" pitchFamily="65" charset="-120"/>
                          <a:cs typeface="Times New Roman" pitchFamily="18" charset="0"/>
                        </a:rPr>
                        <a:t>相異處</a:t>
                      </a:r>
                      <a:endParaRPr lang="zh-TW" sz="2000" kern="100" dirty="0">
                        <a:solidFill>
                          <a:schemeClr val="tx1"/>
                        </a:solidFill>
                        <a:latin typeface="Times New Roman" pitchFamily="18" charset="0"/>
                        <a:ea typeface="標楷體" pitchFamily="65" charset="-120"/>
                        <a:cs typeface="Times New Roman" pitchFamily="18" charset="0"/>
                      </a:endParaRPr>
                    </a:p>
                  </a:txBody>
                  <a:tcPr marL="68580" marR="68580" marT="0" marB="0" anchor="ctr"/>
                </a:tc>
                <a:tc>
                  <a:txBody>
                    <a:bodyPr/>
                    <a:lstStyle/>
                    <a:p>
                      <a:pPr marL="123825" marR="0" indent="-123825" algn="l" defTabSz="457200" rtl="0" eaLnBrk="1" fontAlgn="auto" latinLnBrk="0" hangingPunct="1">
                        <a:lnSpc>
                          <a:spcPct val="100000"/>
                        </a:lnSpc>
                        <a:spcBef>
                          <a:spcPts val="0"/>
                        </a:spcBef>
                        <a:spcAft>
                          <a:spcPts val="0"/>
                        </a:spcAft>
                        <a:buClrTx/>
                        <a:buSzTx/>
                        <a:buFontTx/>
                        <a:buNone/>
                        <a:tabLst/>
                        <a:defRPr/>
                      </a:pPr>
                      <a:r>
                        <a:rPr kumimoji="0" lang="en-US" altLang="zh-TW" sz="1800" dirty="0" smtClean="0">
                          <a:solidFill>
                            <a:schemeClr val="bg2">
                              <a:lumMod val="75000"/>
                            </a:schemeClr>
                          </a:solidFill>
                          <a:latin typeface="Times New Roman" pitchFamily="18" charset="0"/>
                          <a:ea typeface="標楷體" pitchFamily="65" charset="-120"/>
                          <a:cs typeface="Times New Roman" pitchFamily="18" charset="0"/>
                          <a:sym typeface="Wingdings 2"/>
                        </a:rPr>
                        <a:t></a:t>
                      </a:r>
                      <a:r>
                        <a:rPr kumimoji="0" lang="zh-TW" altLang="en-US" sz="1800" dirty="0" smtClean="0">
                          <a:latin typeface="Times New Roman" pitchFamily="18" charset="0"/>
                          <a:ea typeface="標楷體" pitchFamily="65" charset="-120"/>
                          <a:cs typeface="Times New Roman" pitchFamily="18" charset="0"/>
                          <a:sym typeface="Wingdings 2"/>
                        </a:rPr>
                        <a:t>部分利益團體可能短暫存在，亦可能長期存續；可能聚焦特定政策，亦可能著重於廣泛之目標。</a:t>
                      </a:r>
                      <a:endParaRPr kumimoji="0" lang="en-US" altLang="zh-TW" sz="1800" dirty="0" smtClean="0">
                        <a:latin typeface="Times New Roman" pitchFamily="18" charset="0"/>
                        <a:ea typeface="標楷體" pitchFamily="65" charset="-120"/>
                        <a:cs typeface="Times New Roman" pitchFamily="18" charset="0"/>
                        <a:sym typeface="Wingdings 2"/>
                      </a:endParaRPr>
                    </a:p>
                    <a:p>
                      <a:pPr marL="0" marR="0" indent="0" algn="l" defTabSz="457200" rtl="0" eaLnBrk="1" fontAlgn="auto" latinLnBrk="0" hangingPunct="1">
                        <a:lnSpc>
                          <a:spcPct val="100000"/>
                        </a:lnSpc>
                        <a:spcBef>
                          <a:spcPts val="0"/>
                        </a:spcBef>
                        <a:spcAft>
                          <a:spcPts val="0"/>
                        </a:spcAft>
                        <a:buClrTx/>
                        <a:buSzTx/>
                        <a:buFontTx/>
                        <a:buNone/>
                        <a:tabLst/>
                        <a:defRPr/>
                      </a:pPr>
                      <a:endParaRPr kumimoji="0" lang="en-US" altLang="zh-TW" sz="800" dirty="0" smtClean="0">
                        <a:latin typeface="Times New Roman" pitchFamily="18" charset="0"/>
                        <a:ea typeface="標楷體" pitchFamily="65" charset="-120"/>
                        <a:cs typeface="Times New Roman" pitchFamily="18" charset="0"/>
                        <a:sym typeface="Wingdings 2"/>
                      </a:endParaRPr>
                    </a:p>
                    <a:p>
                      <a:pPr marL="0" marR="0" indent="0" algn="l" defTabSz="457200" rtl="0" eaLnBrk="1" fontAlgn="auto" latinLnBrk="0" hangingPunct="1">
                        <a:lnSpc>
                          <a:spcPct val="100000"/>
                        </a:lnSpc>
                        <a:spcBef>
                          <a:spcPts val="0"/>
                        </a:spcBef>
                        <a:spcAft>
                          <a:spcPts val="0"/>
                        </a:spcAft>
                        <a:buClrTx/>
                        <a:buSzTx/>
                        <a:buFontTx/>
                        <a:buNone/>
                        <a:tabLst/>
                        <a:defRPr/>
                      </a:pPr>
                      <a:r>
                        <a:rPr kumimoji="0" lang="en-US" altLang="zh-TW" sz="1800" dirty="0" smtClean="0">
                          <a:solidFill>
                            <a:schemeClr val="bg2">
                              <a:lumMod val="75000"/>
                            </a:schemeClr>
                          </a:solidFill>
                          <a:latin typeface="Times New Roman" pitchFamily="18" charset="0"/>
                          <a:ea typeface="標楷體" pitchFamily="65" charset="-120"/>
                          <a:cs typeface="Times New Roman" pitchFamily="18" charset="0"/>
                          <a:sym typeface="Wingdings 2"/>
                        </a:rPr>
                        <a:t></a:t>
                      </a:r>
                      <a:r>
                        <a:rPr kumimoji="0" lang="zh-TW" altLang="en-US" sz="1800" dirty="0" smtClean="0">
                          <a:latin typeface="Times New Roman" pitchFamily="18" charset="0"/>
                          <a:ea typeface="標楷體" pitchFamily="65" charset="-120"/>
                          <a:cs typeface="Times New Roman" pitchFamily="18" charset="0"/>
                          <a:sym typeface="Wingdings 2"/>
                        </a:rPr>
                        <a:t>各利益團體遊說之目標與使用之策略亦不同。</a:t>
                      </a:r>
                      <a:endParaRPr lang="en-US" altLang="zh-TW" sz="1800" kern="100" dirty="0" smtClean="0">
                        <a:latin typeface="Times New Roman" pitchFamily="18" charset="0"/>
                        <a:ea typeface="標楷體" pitchFamily="65" charset="-120"/>
                        <a:cs typeface="Times New Roman" pitchFamily="18" charset="0"/>
                      </a:endParaRPr>
                    </a:p>
                  </a:txBody>
                  <a:tcPr marL="68580" marR="68580" marT="0" marB="0" anchor="ctr"/>
                </a:tc>
              </a:tr>
              <a:tr h="1292487">
                <a:tc>
                  <a:txBody>
                    <a:bodyPr/>
                    <a:lstStyle/>
                    <a:p>
                      <a:pPr algn="ctr">
                        <a:spcAft>
                          <a:spcPts val="0"/>
                        </a:spcAft>
                      </a:pPr>
                      <a:r>
                        <a:rPr lang="zh-TW" altLang="en-US" sz="2000" kern="100" dirty="0" smtClean="0">
                          <a:solidFill>
                            <a:schemeClr val="tx1"/>
                          </a:solidFill>
                          <a:latin typeface="Times New Roman" pitchFamily="18" charset="0"/>
                          <a:ea typeface="標楷體" pitchFamily="65" charset="-120"/>
                          <a:cs typeface="Times New Roman" pitchFamily="18" charset="0"/>
                        </a:rPr>
                        <a:t>相同處</a:t>
                      </a:r>
                      <a:endParaRPr lang="zh-TW" sz="2000" kern="100" dirty="0">
                        <a:solidFill>
                          <a:schemeClr val="tx1"/>
                        </a:solidFill>
                        <a:latin typeface="Times New Roman" pitchFamily="18" charset="0"/>
                        <a:ea typeface="標楷體" pitchFamily="65" charset="-120"/>
                        <a:cs typeface="Times New Roman" pitchFamily="18" charset="0"/>
                      </a:endParaRPr>
                    </a:p>
                  </a:txBody>
                  <a:tcPr marL="68580" marR="68580" marT="0" marB="0" anchor="ctr"/>
                </a:tc>
                <a:tc>
                  <a:txBody>
                    <a:bodyPr/>
                    <a:lstStyle/>
                    <a:p>
                      <a:pPr marL="114300" marR="0" indent="-114300" algn="l" defTabSz="457200" rtl="0" eaLnBrk="1" fontAlgn="auto" latinLnBrk="0" hangingPunct="1">
                        <a:lnSpc>
                          <a:spcPct val="100000"/>
                        </a:lnSpc>
                        <a:spcBef>
                          <a:spcPts val="0"/>
                        </a:spcBef>
                        <a:spcAft>
                          <a:spcPts val="0"/>
                        </a:spcAft>
                        <a:buClrTx/>
                        <a:buSzTx/>
                        <a:buFontTx/>
                        <a:buNone/>
                        <a:tabLst/>
                        <a:defRPr/>
                      </a:pPr>
                      <a:r>
                        <a:rPr kumimoji="0" lang="en-US" altLang="zh-TW" sz="1800" dirty="0" smtClean="0">
                          <a:solidFill>
                            <a:schemeClr val="bg2">
                              <a:lumMod val="75000"/>
                            </a:schemeClr>
                          </a:solidFill>
                          <a:latin typeface="Times New Roman" pitchFamily="18" charset="0"/>
                          <a:ea typeface="標楷體" pitchFamily="65" charset="-120"/>
                          <a:cs typeface="Times New Roman" pitchFamily="18" charset="0"/>
                          <a:sym typeface="Wingdings 2"/>
                        </a:rPr>
                        <a:t></a:t>
                      </a:r>
                      <a:r>
                        <a:rPr kumimoji="0" lang="zh-TW" altLang="en-US" sz="1800" dirty="0" smtClean="0">
                          <a:solidFill>
                            <a:schemeClr val="bg1"/>
                          </a:solidFill>
                          <a:latin typeface="Times New Roman" pitchFamily="18" charset="0"/>
                          <a:ea typeface="標楷體" pitchFamily="65" charset="-120"/>
                          <a:cs typeface="Times New Roman" pitchFamily="18" charset="0"/>
                          <a:sym typeface="Wingdings 2"/>
                        </a:rPr>
                        <a:t>所有的利益團體皆為不受公共課責</a:t>
                      </a:r>
                      <a:r>
                        <a:rPr kumimoji="0" lang="en-US" altLang="zh-TW" sz="1800" dirty="0" smtClean="0">
                          <a:solidFill>
                            <a:schemeClr val="bg1"/>
                          </a:solidFill>
                          <a:latin typeface="Times New Roman" pitchFamily="18" charset="0"/>
                          <a:ea typeface="標楷體" pitchFamily="65" charset="-120"/>
                          <a:cs typeface="Times New Roman" pitchFamily="18" charset="0"/>
                          <a:sym typeface="Wingdings 2"/>
                        </a:rPr>
                        <a:t>(non-publicly</a:t>
                      </a:r>
                      <a:r>
                        <a:rPr kumimoji="0" lang="en-US" altLang="zh-TW" sz="1800" baseline="0" dirty="0" smtClean="0">
                          <a:solidFill>
                            <a:schemeClr val="bg1"/>
                          </a:solidFill>
                          <a:latin typeface="Times New Roman" pitchFamily="18" charset="0"/>
                          <a:ea typeface="標楷體" pitchFamily="65" charset="-120"/>
                          <a:cs typeface="Times New Roman" pitchFamily="18" charset="0"/>
                          <a:sym typeface="Wingdings 2"/>
                        </a:rPr>
                        <a:t> accountable</a:t>
                      </a:r>
                      <a:r>
                        <a:rPr kumimoji="0" lang="en-US" altLang="zh-TW" sz="1800" dirty="0" smtClean="0">
                          <a:solidFill>
                            <a:schemeClr val="bg1"/>
                          </a:solidFill>
                          <a:latin typeface="Times New Roman" pitchFamily="18" charset="0"/>
                          <a:ea typeface="標楷體" pitchFamily="65" charset="-120"/>
                          <a:cs typeface="Times New Roman" pitchFamily="18" charset="0"/>
                          <a:sym typeface="Wingdings 2"/>
                        </a:rPr>
                        <a:t>)</a:t>
                      </a:r>
                      <a:r>
                        <a:rPr kumimoji="0" lang="zh-TW" altLang="en-US" sz="1800" dirty="0" smtClean="0">
                          <a:solidFill>
                            <a:schemeClr val="bg1"/>
                          </a:solidFill>
                          <a:latin typeface="Times New Roman" pitchFamily="18" charset="0"/>
                          <a:ea typeface="標楷體" pitchFamily="65" charset="-120"/>
                          <a:cs typeface="Times New Roman" pitchFamily="18" charset="0"/>
                          <a:sym typeface="Wingdings 2"/>
                        </a:rPr>
                        <a:t>之組織，不須對人民負責。</a:t>
                      </a:r>
                      <a:endParaRPr kumimoji="0" lang="en-US" altLang="zh-TW" sz="1800" dirty="0" smtClean="0">
                        <a:solidFill>
                          <a:schemeClr val="bg1"/>
                        </a:solidFill>
                        <a:latin typeface="Times New Roman" pitchFamily="18" charset="0"/>
                        <a:ea typeface="標楷體" pitchFamily="65" charset="-120"/>
                        <a:cs typeface="Times New Roman" pitchFamily="18" charset="0"/>
                        <a:sym typeface="Wingdings 2"/>
                      </a:endParaRPr>
                    </a:p>
                    <a:p>
                      <a:pPr marL="0" marR="0" indent="0" algn="l" defTabSz="457200" rtl="0" eaLnBrk="1" fontAlgn="auto" latinLnBrk="0" hangingPunct="1">
                        <a:lnSpc>
                          <a:spcPct val="100000"/>
                        </a:lnSpc>
                        <a:spcBef>
                          <a:spcPts val="0"/>
                        </a:spcBef>
                        <a:spcAft>
                          <a:spcPts val="0"/>
                        </a:spcAft>
                        <a:buClrTx/>
                        <a:buSzTx/>
                        <a:buFontTx/>
                        <a:buNone/>
                        <a:tabLst/>
                        <a:defRPr/>
                      </a:pPr>
                      <a:endParaRPr kumimoji="0" lang="en-US" altLang="zh-TW" sz="800" dirty="0" smtClean="0">
                        <a:solidFill>
                          <a:schemeClr val="bg1"/>
                        </a:solidFill>
                        <a:latin typeface="Times New Roman" pitchFamily="18" charset="0"/>
                        <a:ea typeface="標楷體" pitchFamily="65" charset="-120"/>
                        <a:cs typeface="Times New Roman" pitchFamily="18" charset="0"/>
                        <a:sym typeface="Wingdings 2"/>
                      </a:endParaRPr>
                    </a:p>
                    <a:p>
                      <a:pPr marL="0" marR="0" indent="0" algn="l" defTabSz="457200" rtl="0" eaLnBrk="1" fontAlgn="auto" latinLnBrk="0" hangingPunct="1">
                        <a:lnSpc>
                          <a:spcPct val="100000"/>
                        </a:lnSpc>
                        <a:spcBef>
                          <a:spcPts val="0"/>
                        </a:spcBef>
                        <a:spcAft>
                          <a:spcPts val="0"/>
                        </a:spcAft>
                        <a:buClrTx/>
                        <a:buSzTx/>
                        <a:buFontTx/>
                        <a:buNone/>
                        <a:tabLst/>
                        <a:defRPr/>
                      </a:pPr>
                      <a:r>
                        <a:rPr kumimoji="0" lang="en-US" altLang="zh-TW" sz="1800" dirty="0" smtClean="0">
                          <a:solidFill>
                            <a:schemeClr val="bg2">
                              <a:lumMod val="75000"/>
                            </a:schemeClr>
                          </a:solidFill>
                          <a:latin typeface="Times New Roman" pitchFamily="18" charset="0"/>
                          <a:ea typeface="標楷體" pitchFamily="65" charset="-120"/>
                          <a:cs typeface="Times New Roman" pitchFamily="18" charset="0"/>
                          <a:sym typeface="Wingdings 2"/>
                        </a:rPr>
                        <a:t></a:t>
                      </a:r>
                      <a:r>
                        <a:rPr kumimoji="0" lang="zh-TW" altLang="en-US" sz="1800" b="0" dirty="0" smtClean="0">
                          <a:solidFill>
                            <a:schemeClr val="bg1"/>
                          </a:solidFill>
                          <a:latin typeface="Times New Roman" pitchFamily="18" charset="0"/>
                          <a:ea typeface="標楷體" pitchFamily="65" charset="-120"/>
                          <a:cs typeface="Times New Roman" pitchFamily="18" charset="0"/>
                          <a:sym typeface="Wingdings 2"/>
                        </a:rPr>
                        <a:t>試圖影響公共政策之產出以提升成員之私有利益。</a:t>
                      </a:r>
                      <a:endParaRPr lang="en-US" altLang="zh-TW" sz="1800" b="0" kern="100" dirty="0" smtClean="0">
                        <a:solidFill>
                          <a:schemeClr val="bg1"/>
                        </a:solidFill>
                        <a:latin typeface="Times New Roman" pitchFamily="18" charset="0"/>
                        <a:ea typeface="標楷體" pitchFamily="65" charset="-120"/>
                        <a:cs typeface="Times New Roman" pitchFamily="18" charset="0"/>
                      </a:endParaRPr>
                    </a:p>
                  </a:txBody>
                  <a:tcPr marL="68580" marR="68580" marT="0" marB="0" anchor="ctr"/>
                </a:tc>
              </a:tr>
              <a:tr h="331280">
                <a:tc gridSpan="2">
                  <a:txBody>
                    <a:bodyPr/>
                    <a:lstStyle/>
                    <a:p>
                      <a:pPr algn="ctr">
                        <a:spcAft>
                          <a:spcPts val="0"/>
                        </a:spcAft>
                      </a:pPr>
                      <a:r>
                        <a:rPr lang="zh-TW" altLang="en-US" sz="2000" kern="100" dirty="0" smtClean="0">
                          <a:solidFill>
                            <a:schemeClr val="tx1"/>
                          </a:solidFill>
                          <a:latin typeface="Times New Roman" pitchFamily="18" charset="0"/>
                          <a:ea typeface="標楷體" pitchFamily="65" charset="-120"/>
                          <a:cs typeface="Times New Roman" pitchFamily="18" charset="0"/>
                        </a:rPr>
                        <a:t>廣義</a:t>
                      </a:r>
                      <a:endParaRPr lang="zh-TW" sz="2000" kern="100" dirty="0">
                        <a:solidFill>
                          <a:schemeClr val="tx1"/>
                        </a:solidFill>
                        <a:latin typeface="Times New Roman" pitchFamily="18" charset="0"/>
                        <a:ea typeface="標楷體" pitchFamily="65" charset="-120"/>
                        <a:cs typeface="Times New Roman" pitchFamily="18" charset="0"/>
                      </a:endParaRPr>
                    </a:p>
                  </a:txBody>
                  <a:tcPr marL="68580" marR="68580" marT="0" marB="0" anchor="ctr">
                    <a:solidFill>
                      <a:schemeClr val="accent5">
                        <a:lumMod val="75000"/>
                      </a:schemeClr>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altLang="zh-TW" sz="1800" b="0" kern="100" dirty="0" smtClean="0">
                        <a:solidFill>
                          <a:schemeClr val="bg1"/>
                        </a:solidFill>
                        <a:latin typeface="Times New Roman" pitchFamily="18" charset="0"/>
                        <a:ea typeface="標楷體" pitchFamily="65" charset="-120"/>
                        <a:cs typeface="Times New Roman" pitchFamily="18" charset="0"/>
                      </a:endParaRPr>
                    </a:p>
                  </a:txBody>
                  <a:tcPr marL="68580" marR="68580" marT="0" marB="0" anchor="ctr">
                    <a:solidFill>
                      <a:schemeClr val="accent5">
                        <a:lumMod val="75000"/>
                      </a:schemeClr>
                    </a:solidFill>
                  </a:tcPr>
                </a:tc>
              </a:tr>
              <a:tr h="755747">
                <a:tc gridSpan="2">
                  <a:txBody>
                    <a:bodyPr/>
                    <a:lstStyle/>
                    <a:p>
                      <a:pPr marL="152400" indent="-152400" algn="l">
                        <a:spcAft>
                          <a:spcPts val="0"/>
                        </a:spcAft>
                      </a:pPr>
                      <a:r>
                        <a:rPr kumimoji="0" lang="en-US" altLang="zh-TW" sz="1800" dirty="0" smtClean="0">
                          <a:solidFill>
                            <a:schemeClr val="bg2">
                              <a:lumMod val="75000"/>
                            </a:schemeClr>
                          </a:solidFill>
                          <a:latin typeface="Times New Roman" pitchFamily="18" charset="0"/>
                          <a:ea typeface="標楷體" pitchFamily="65" charset="-120"/>
                          <a:cs typeface="Times New Roman" pitchFamily="18" charset="0"/>
                          <a:sym typeface="Wingdings 2"/>
                        </a:rPr>
                        <a:t></a:t>
                      </a:r>
                      <a:r>
                        <a:rPr kumimoji="0" lang="zh-TW" altLang="en-US" sz="1800" b="0" dirty="0" smtClean="0">
                          <a:solidFill>
                            <a:schemeClr val="bg1"/>
                          </a:solidFill>
                          <a:latin typeface="Times New Roman" pitchFamily="18" charset="0"/>
                          <a:ea typeface="標楷體" pitchFamily="65" charset="-120"/>
                          <a:cs typeface="Times New Roman" pitchFamily="18" charset="0"/>
                          <a:sym typeface="Wingdings 2"/>
                        </a:rPr>
                        <a:t>尚包含基於共同之意識型態、信念組織而成，非僅為成員私益之公益、倡議型利益團體。</a:t>
                      </a:r>
                      <a:endParaRPr lang="zh-TW" sz="1800" b="0" kern="100" dirty="0">
                        <a:solidFill>
                          <a:schemeClr val="bg1"/>
                        </a:solidFill>
                        <a:latin typeface="Times New Roman" pitchFamily="18" charset="0"/>
                        <a:ea typeface="標楷體" pitchFamily="65" charset="-120"/>
                        <a:cs typeface="Times New Roman" pitchFamily="18" charset="0"/>
                      </a:endParaRPr>
                    </a:p>
                  </a:txBody>
                  <a:tcPr marL="68580" marR="68580" marT="0" marB="0" anchor="ctr">
                    <a:solidFill>
                      <a:schemeClr val="accent6">
                        <a:lumMod val="20000"/>
                        <a:lumOff val="80000"/>
                      </a:schemeClr>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altLang="zh-TW" sz="1800" b="0" kern="100" dirty="0" smtClean="0">
                        <a:solidFill>
                          <a:schemeClr val="bg1"/>
                        </a:solidFill>
                        <a:latin typeface="Times New Roman" pitchFamily="18" charset="0"/>
                        <a:ea typeface="標楷體" pitchFamily="65" charset="-120"/>
                        <a:cs typeface="Times New Roman" pitchFamily="18" charset="0"/>
                      </a:endParaRPr>
                    </a:p>
                  </a:txBody>
                  <a:tcPr marL="68580" marR="68580" marT="0" marB="0" anchor="ctr"/>
                </a:tc>
              </a:tr>
            </a:tbl>
          </a:graphicData>
        </a:graphic>
      </p:graphicFrame>
      <p:pic>
        <p:nvPicPr>
          <p:cNvPr id="8" name="Picture 15" descr="cc">
            <a:hlinkClick r:id="rId3"/>
          </p:cNvPr>
          <p:cNvPicPr>
            <a:picLocks noChangeArrowheads="1"/>
          </p:cNvPicPr>
          <p:nvPr/>
        </p:nvPicPr>
        <p:blipFill>
          <a:blip r:embed="rId4" cstate="print"/>
          <a:srcRect/>
          <a:stretch>
            <a:fillRect/>
          </a:stretch>
        </p:blipFill>
        <p:spPr bwMode="auto">
          <a:xfrm>
            <a:off x="7596336" y="4587974"/>
            <a:ext cx="914400" cy="319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a:xfrm>
            <a:off x="468313" y="50800"/>
            <a:ext cx="8064500" cy="693738"/>
          </a:xfrm>
        </p:spPr>
        <p:txBody>
          <a:bodyPr/>
          <a:lstStyle/>
          <a:p>
            <a:pPr eaLnBrk="1" hangingPunct="1"/>
            <a:r>
              <a:rPr lang="zh-TW" altLang="en-US" sz="2800" dirty="0" smtClean="0">
                <a:latin typeface="Times New Roman" pitchFamily="18" charset="0"/>
                <a:ea typeface="標楷體" pitchFamily="65" charset="-120"/>
                <a:cs typeface="Times New Roman" pitchFamily="18" charset="0"/>
              </a:rPr>
              <a:t>對多元主義之批判</a:t>
            </a:r>
          </a:p>
        </p:txBody>
      </p:sp>
      <p:sp>
        <p:nvSpPr>
          <p:cNvPr id="4" name="投影片編號版面配置區 3"/>
          <p:cNvSpPr>
            <a:spLocks noGrp="1"/>
          </p:cNvSpPr>
          <p:nvPr>
            <p:ph type="sldNum" sz="quarter" idx="12"/>
          </p:nvPr>
        </p:nvSpPr>
        <p:spPr/>
        <p:txBody>
          <a:bodyPr/>
          <a:lstStyle/>
          <a:p>
            <a:pPr>
              <a:defRPr/>
            </a:pPr>
            <a:fld id="{A23D915B-8578-49F4-97B8-0AA8526671B7}" type="slidenum">
              <a:rPr lang="zh-TW" altLang="en-US"/>
              <a:pPr>
                <a:defRPr/>
              </a:pPr>
              <a:t>4</a:t>
            </a:fld>
            <a:endParaRPr lang="zh-TW" altLang="en-US"/>
          </a:p>
        </p:txBody>
      </p:sp>
      <p:sp>
        <p:nvSpPr>
          <p:cNvPr id="12" name="內容版面配置區 2"/>
          <p:cNvSpPr txBox="1">
            <a:spLocks/>
          </p:cNvSpPr>
          <p:nvPr/>
        </p:nvSpPr>
        <p:spPr>
          <a:xfrm>
            <a:off x="683568" y="699542"/>
            <a:ext cx="5256584" cy="3960812"/>
          </a:xfrm>
          <a:prstGeom prst="rect">
            <a:avLst/>
          </a:prstGeom>
        </p:spPr>
        <p:txBody>
          <a:bodyPr anchor="ctr">
            <a:normAutofit/>
          </a:bodyPr>
          <a:lstStyle/>
          <a:p>
            <a:pPr marL="342900" indent="-342900" defTabSz="457200" fontAlgn="auto">
              <a:spcBef>
                <a:spcPct val="20000"/>
              </a:spcBef>
              <a:spcAft>
                <a:spcPts val="600"/>
              </a:spcAft>
              <a:buClr>
                <a:schemeClr val="tx2"/>
              </a:buClr>
              <a:buFont typeface="Wingdings 2" charset="2"/>
              <a:buChar char=""/>
              <a:defRPr/>
            </a:pPr>
            <a:r>
              <a:rPr kumimoji="0" lang="zh-TW" altLang="en-US" sz="2000" dirty="0" smtClean="0">
                <a:latin typeface="Times New Roman" pitchFamily="18" charset="0"/>
                <a:ea typeface="標楷體" pitchFamily="65" charset="-120"/>
                <a:cs typeface="Times New Roman" pitchFamily="18" charset="0"/>
                <a:sym typeface="Wingdings 2"/>
              </a:rPr>
              <a:t>政府政策不見得是利益團體間相互衝突競逐妥協之結果，政府並非如多元主義所假定般係消極被動之政策制定者，其本身亦具備相對自主性及政策偏好。</a:t>
            </a:r>
            <a:endParaRPr kumimoji="0" lang="en-US" altLang="zh-TW" sz="20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defRPr/>
            </a:pPr>
            <a:endParaRPr kumimoji="0" lang="en-US" altLang="zh-TW" sz="8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r>
              <a:rPr kumimoji="0" lang="zh-TW" altLang="en-US" sz="2000" dirty="0" smtClean="0">
                <a:latin typeface="Times New Roman" pitchFamily="18" charset="0"/>
                <a:ea typeface="標楷體" pitchFamily="65" charset="-120"/>
                <a:cs typeface="Times New Roman" pitchFamily="18" charset="0"/>
                <a:sym typeface="Wingdings 2"/>
              </a:rPr>
              <a:t>多元主義的觀點過於樂觀，尚需考量各利益團體間資源、影響政府之管道與財力等差異，利益團體間對於政策之形成往往不具有均衡之影響力，亦即，利益團體與其反制力量</a:t>
            </a:r>
            <a:r>
              <a:rPr kumimoji="0" lang="en-US" altLang="zh-TW" sz="2000" dirty="0" smtClean="0">
                <a:latin typeface="Times New Roman" pitchFamily="18" charset="0"/>
                <a:ea typeface="標楷體" pitchFamily="65" charset="-120"/>
                <a:cs typeface="Times New Roman" pitchFamily="18" charset="0"/>
                <a:sym typeface="Wingdings 2"/>
              </a:rPr>
              <a:t>(countervailing power)</a:t>
            </a:r>
            <a:r>
              <a:rPr kumimoji="0" lang="zh-TW" altLang="en-US" sz="2000" dirty="0" smtClean="0">
                <a:latin typeface="Times New Roman" pitchFamily="18" charset="0"/>
                <a:ea typeface="標楷體" pitchFamily="65" charset="-120"/>
                <a:cs typeface="Times New Roman" pitchFamily="18" charset="0"/>
                <a:sym typeface="Wingdings 2"/>
              </a:rPr>
              <a:t>通常並非對稱。</a:t>
            </a:r>
            <a:endParaRPr kumimoji="0" lang="en-US" altLang="zh-TW" sz="800" dirty="0" smtClean="0">
              <a:latin typeface="Times New Roman" pitchFamily="18" charset="0"/>
              <a:ea typeface="標楷體" pitchFamily="65" charset="-120"/>
              <a:cs typeface="Times New Roman" pitchFamily="18" charset="0"/>
              <a:sym typeface="Wingdings 2"/>
            </a:endParaRPr>
          </a:p>
        </p:txBody>
      </p:sp>
      <p:grpSp>
        <p:nvGrpSpPr>
          <p:cNvPr id="7" name="群組 6"/>
          <p:cNvGrpSpPr/>
          <p:nvPr/>
        </p:nvGrpSpPr>
        <p:grpSpPr>
          <a:xfrm>
            <a:off x="6012160" y="1417592"/>
            <a:ext cx="2880320" cy="2165348"/>
            <a:chOff x="6012160" y="1417592"/>
            <a:chExt cx="2880320" cy="2165348"/>
          </a:xfrm>
        </p:grpSpPr>
        <p:pic>
          <p:nvPicPr>
            <p:cNvPr id="40962" name="Picture 2" descr="File:Ibm global CEO study 2008.JPG"/>
            <p:cNvPicPr>
              <a:picLocks noChangeAspect="1" noChangeArrowheads="1"/>
            </p:cNvPicPr>
            <p:nvPr/>
          </p:nvPicPr>
          <p:blipFill>
            <a:blip r:embed="rId3" cstate="print"/>
            <a:srcRect/>
            <a:stretch>
              <a:fillRect/>
            </a:stretch>
          </p:blipFill>
          <p:spPr bwMode="auto">
            <a:xfrm>
              <a:off x="6012160" y="1417592"/>
              <a:ext cx="2880320" cy="2165348"/>
            </a:xfrm>
            <a:prstGeom prst="rect">
              <a:avLst/>
            </a:prstGeom>
            <a:noFill/>
          </p:spPr>
        </p:pic>
        <p:pic>
          <p:nvPicPr>
            <p:cNvPr id="6" name="Picture 161" descr="GNU">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12160" y="3219822"/>
              <a:ext cx="344184" cy="35268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a:xfrm>
            <a:off x="468313" y="50800"/>
            <a:ext cx="8064500" cy="693738"/>
          </a:xfrm>
        </p:spPr>
        <p:txBody>
          <a:bodyPr/>
          <a:lstStyle/>
          <a:p>
            <a:pPr eaLnBrk="1" hangingPunct="1"/>
            <a:r>
              <a:rPr lang="zh-TW" altLang="en-US" sz="2800" dirty="0" smtClean="0">
                <a:latin typeface="Times New Roman" pitchFamily="18" charset="0"/>
                <a:ea typeface="標楷體" pitchFamily="65" charset="-120"/>
                <a:cs typeface="Times New Roman" pitchFamily="18" charset="0"/>
              </a:rPr>
              <a:t>對多元主義之批判</a:t>
            </a:r>
          </a:p>
        </p:txBody>
      </p:sp>
      <p:sp>
        <p:nvSpPr>
          <p:cNvPr id="4" name="投影片編號版面配置區 3"/>
          <p:cNvSpPr>
            <a:spLocks noGrp="1"/>
          </p:cNvSpPr>
          <p:nvPr>
            <p:ph type="sldNum" sz="quarter" idx="12"/>
          </p:nvPr>
        </p:nvSpPr>
        <p:spPr/>
        <p:txBody>
          <a:bodyPr/>
          <a:lstStyle/>
          <a:p>
            <a:pPr>
              <a:defRPr/>
            </a:pPr>
            <a:fld id="{A23D915B-8578-49F4-97B8-0AA8526671B7}" type="slidenum">
              <a:rPr lang="zh-TW" altLang="en-US"/>
              <a:pPr>
                <a:defRPr/>
              </a:pPr>
              <a:t>5</a:t>
            </a:fld>
            <a:endParaRPr lang="zh-TW" altLang="en-US"/>
          </a:p>
        </p:txBody>
      </p:sp>
      <p:sp>
        <p:nvSpPr>
          <p:cNvPr id="12" name="內容版面配置區 2"/>
          <p:cNvSpPr txBox="1">
            <a:spLocks/>
          </p:cNvSpPr>
          <p:nvPr/>
        </p:nvSpPr>
        <p:spPr>
          <a:xfrm>
            <a:off x="611560" y="699542"/>
            <a:ext cx="6552728" cy="3960812"/>
          </a:xfrm>
          <a:prstGeom prst="rect">
            <a:avLst/>
          </a:prstGeom>
        </p:spPr>
        <p:txBody>
          <a:bodyPr anchor="ctr">
            <a:normAutofit/>
          </a:bodyPr>
          <a:lstStyle/>
          <a:p>
            <a:pPr marL="342900" indent="-342900" defTabSz="457200" fontAlgn="auto">
              <a:spcBef>
                <a:spcPct val="20000"/>
              </a:spcBef>
              <a:spcAft>
                <a:spcPts val="600"/>
              </a:spcAft>
              <a:buClr>
                <a:schemeClr val="tx2"/>
              </a:buClr>
              <a:defRPr/>
            </a:pPr>
            <a:endParaRPr kumimoji="0" lang="en-US" altLang="zh-TW" sz="8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r>
              <a:rPr kumimoji="0" lang="zh-TW" altLang="en-US" sz="2000" dirty="0" smtClean="0">
                <a:latin typeface="Times New Roman" pitchFamily="18" charset="0"/>
                <a:ea typeface="標楷體" pitchFamily="65" charset="-120"/>
                <a:cs typeface="Times New Roman" pitchFamily="18" charset="0"/>
                <a:sym typeface="Wingdings 2"/>
              </a:rPr>
              <a:t>利益團體傾向過度代表富人與企業，中下階層固然有組成團體之權利，惟其所受教育、資源等往往無法與富人匹敵，於正式多元主義管道中缺乏強力之利益團體為之發聲，故傾向尋求體制外之暴力抗爭以獲得社會之重視。</a:t>
            </a:r>
            <a:endParaRPr kumimoji="0" lang="en-US" altLang="zh-TW" sz="20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endParaRPr kumimoji="0" lang="en-US" altLang="zh-TW" sz="8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r>
              <a:rPr kumimoji="0" lang="zh-TW" altLang="en-US" sz="2000" dirty="0" smtClean="0">
                <a:latin typeface="Times New Roman" pitchFamily="18" charset="0"/>
                <a:ea typeface="標楷體" pitchFamily="65" charset="-120"/>
                <a:cs typeface="Times New Roman" pitchFamily="18" charset="0"/>
                <a:sym typeface="Wingdings 2"/>
              </a:rPr>
              <a:t>近年隨著網路之興起，傳統利益團體之理論受到挑戰，許多鍵盤革命家等非組織性之利益團體經由網路之串連，縱然缺乏金錢、資源等亦能形成對政府、資本家之壓力。</a:t>
            </a:r>
            <a:endParaRPr kumimoji="0" lang="en-US" altLang="zh-TW" sz="2000" dirty="0" smtClean="0">
              <a:latin typeface="Times New Roman" pitchFamily="18" charset="0"/>
              <a:ea typeface="標楷體" pitchFamily="65" charset="-120"/>
              <a:cs typeface="Times New Roman" pitchFamily="18" charset="0"/>
              <a:sym typeface="Wingdings 2"/>
            </a:endParaRPr>
          </a:p>
        </p:txBody>
      </p:sp>
      <p:grpSp>
        <p:nvGrpSpPr>
          <p:cNvPr id="8" name="群組 7"/>
          <p:cNvGrpSpPr/>
          <p:nvPr/>
        </p:nvGrpSpPr>
        <p:grpSpPr>
          <a:xfrm>
            <a:off x="7092280" y="151508"/>
            <a:ext cx="1944216" cy="1565811"/>
            <a:chOff x="7092280" y="151508"/>
            <a:chExt cx="1944216" cy="1565811"/>
          </a:xfrm>
        </p:grpSpPr>
        <p:pic>
          <p:nvPicPr>
            <p:cNvPr id="38914" name="Picture 2" descr="File:Internet1.jpg"/>
            <p:cNvPicPr>
              <a:picLocks noChangeAspect="1" noChangeArrowheads="1"/>
            </p:cNvPicPr>
            <p:nvPr/>
          </p:nvPicPr>
          <p:blipFill>
            <a:blip r:embed="rId3" cstate="print"/>
            <a:srcRect/>
            <a:stretch>
              <a:fillRect/>
            </a:stretch>
          </p:blipFill>
          <p:spPr bwMode="auto">
            <a:xfrm>
              <a:off x="7092280" y="151508"/>
              <a:ext cx="1944216" cy="1565811"/>
            </a:xfrm>
            <a:prstGeom prst="rect">
              <a:avLst/>
            </a:prstGeom>
            <a:noFill/>
          </p:spPr>
        </p:pic>
        <p:pic>
          <p:nvPicPr>
            <p:cNvPr id="7" name="Picture 161" descr="GNU">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92280" y="1347614"/>
              <a:ext cx="344184" cy="35268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a:xfrm>
            <a:off x="468313" y="50800"/>
            <a:ext cx="8064500" cy="693738"/>
          </a:xfrm>
        </p:spPr>
        <p:txBody>
          <a:bodyPr/>
          <a:lstStyle/>
          <a:p>
            <a:pPr eaLnBrk="1" hangingPunct="1"/>
            <a:r>
              <a:rPr lang="zh-TW" altLang="en-US" sz="2800" dirty="0" smtClean="0">
                <a:latin typeface="Times New Roman" pitchFamily="18" charset="0"/>
                <a:ea typeface="標楷體" pitchFamily="65" charset="-120"/>
                <a:cs typeface="Times New Roman" pitchFamily="18" charset="0"/>
              </a:rPr>
              <a:t>利益團體與政黨之差異</a:t>
            </a:r>
          </a:p>
        </p:txBody>
      </p:sp>
      <p:sp>
        <p:nvSpPr>
          <p:cNvPr id="4" name="投影片編號版面配置區 3"/>
          <p:cNvSpPr>
            <a:spLocks noGrp="1"/>
          </p:cNvSpPr>
          <p:nvPr>
            <p:ph type="sldNum" sz="quarter" idx="12"/>
          </p:nvPr>
        </p:nvSpPr>
        <p:spPr/>
        <p:txBody>
          <a:bodyPr/>
          <a:lstStyle/>
          <a:p>
            <a:pPr>
              <a:defRPr/>
            </a:pPr>
            <a:fld id="{A23D915B-8578-49F4-97B8-0AA8526671B7}" type="slidenum">
              <a:rPr lang="zh-TW" altLang="en-US"/>
              <a:pPr>
                <a:defRPr/>
              </a:pPr>
              <a:t>6</a:t>
            </a:fld>
            <a:endParaRPr lang="zh-TW" altLang="en-US"/>
          </a:p>
        </p:txBody>
      </p:sp>
      <p:sp>
        <p:nvSpPr>
          <p:cNvPr id="11" name="內容版面配置區 2"/>
          <p:cNvSpPr txBox="1">
            <a:spLocks/>
          </p:cNvSpPr>
          <p:nvPr/>
        </p:nvSpPr>
        <p:spPr>
          <a:xfrm>
            <a:off x="611560" y="699542"/>
            <a:ext cx="8136904" cy="3960812"/>
          </a:xfrm>
          <a:prstGeom prst="rect">
            <a:avLst/>
          </a:prstGeom>
        </p:spPr>
        <p:txBody>
          <a:bodyPr anchor="ctr">
            <a:normAutofit lnSpcReduction="10000"/>
          </a:bodyPr>
          <a:lstStyle/>
          <a:p>
            <a:pPr marL="342900" indent="-342900" defTabSz="457200" fontAlgn="auto">
              <a:spcBef>
                <a:spcPct val="20000"/>
              </a:spcBef>
              <a:spcAft>
                <a:spcPts val="600"/>
              </a:spcAft>
              <a:buClr>
                <a:schemeClr val="tx2"/>
              </a:buClr>
              <a:defRPr/>
            </a:pPr>
            <a:endParaRPr kumimoji="0" lang="en-US" altLang="zh-TW" sz="8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r>
              <a:rPr kumimoji="0" lang="zh-TW" altLang="en-US" sz="2000" dirty="0" smtClean="0">
                <a:latin typeface="Times New Roman" pitchFamily="18" charset="0"/>
                <a:ea typeface="標楷體" pitchFamily="65" charset="-120"/>
                <a:cs typeface="Times New Roman" pitchFamily="18" charset="0"/>
                <a:sym typeface="Wingdings 2"/>
              </a:rPr>
              <a:t>利益團體不參與選舉。</a:t>
            </a:r>
            <a:endParaRPr kumimoji="0" lang="en-US" altLang="zh-TW" sz="20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r>
              <a:rPr kumimoji="0" lang="zh-TW" altLang="en-US" sz="2000" dirty="0" smtClean="0">
                <a:latin typeface="Times New Roman" pitchFamily="18" charset="0"/>
                <a:ea typeface="標楷體" pitchFamily="65" charset="-120"/>
                <a:cs typeface="Times New Roman" pitchFamily="18" charset="0"/>
                <a:sym typeface="Wingdings 2"/>
              </a:rPr>
              <a:t>利益團體不須對大眾負責。</a:t>
            </a:r>
            <a:endParaRPr kumimoji="0" lang="en-US" altLang="zh-TW" sz="20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r>
              <a:rPr kumimoji="0" lang="zh-TW" altLang="en-US" sz="2000" dirty="0" smtClean="0">
                <a:latin typeface="Times New Roman" pitchFamily="18" charset="0"/>
                <a:ea typeface="標楷體" pitchFamily="65" charset="-120"/>
                <a:cs typeface="Times New Roman" pitchFamily="18" charset="0"/>
                <a:sym typeface="Wingdings 2"/>
              </a:rPr>
              <a:t>利益團體或許</a:t>
            </a:r>
            <a:r>
              <a:rPr kumimoji="0" lang="zh-TW" altLang="zh-TW" sz="2000" dirty="0" smtClean="0">
                <a:latin typeface="Times New Roman" pitchFamily="18" charset="0"/>
                <a:ea typeface="標楷體" pitchFamily="65" charset="-120"/>
                <a:cs typeface="Times New Roman" pitchFamily="18" charset="0"/>
                <a:sym typeface="Wingdings 2"/>
              </a:rPr>
              <a:t>可以影響提名，但候選人係代表「政黨」參選</a:t>
            </a:r>
            <a:r>
              <a:rPr kumimoji="0" lang="zh-TW" altLang="en-US" sz="2000" dirty="0" smtClean="0">
                <a:latin typeface="Times New Roman" pitchFamily="18" charset="0"/>
                <a:ea typeface="標楷體" pitchFamily="65" charset="-120"/>
                <a:cs typeface="Times New Roman" pitchFamily="18" charset="0"/>
                <a:sym typeface="Wingdings 2"/>
              </a:rPr>
              <a:t>。</a:t>
            </a:r>
            <a:endParaRPr kumimoji="0" lang="en-US" altLang="zh-TW" sz="20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r>
              <a:rPr kumimoji="0" lang="zh-TW" altLang="en-US" sz="2000" dirty="0" smtClean="0">
                <a:latin typeface="Times New Roman" pitchFamily="18" charset="0"/>
                <a:ea typeface="標楷體" pitchFamily="65" charset="-120"/>
                <a:cs typeface="Times New Roman" pitchFamily="18" charset="0"/>
                <a:sym typeface="Wingdings 2"/>
              </a:rPr>
              <a:t>利益團體與政黨之</a:t>
            </a:r>
            <a:r>
              <a:rPr kumimoji="0" lang="zh-TW" altLang="en-US" sz="2000" b="1" dirty="0" smtClean="0">
                <a:solidFill>
                  <a:srgbClr val="FFFF66"/>
                </a:solidFill>
                <a:latin typeface="Times New Roman" pitchFamily="18" charset="0"/>
                <a:ea typeface="標楷體" pitchFamily="65" charset="-120"/>
                <a:cs typeface="Times New Roman" pitchFamily="18" charset="0"/>
                <a:sym typeface="Wingdings 2"/>
              </a:rPr>
              <a:t>目標</a:t>
            </a:r>
            <a:r>
              <a:rPr kumimoji="0" lang="zh-TW" altLang="en-US" sz="2000" dirty="0" smtClean="0">
                <a:latin typeface="Times New Roman" pitchFamily="18" charset="0"/>
                <a:ea typeface="標楷體" pitchFamily="65" charset="-120"/>
                <a:cs typeface="Times New Roman" pitchFamily="18" charset="0"/>
                <a:sym typeface="Wingdings 2"/>
              </a:rPr>
              <a:t>不同。</a:t>
            </a:r>
            <a:endParaRPr kumimoji="0" lang="en-US" altLang="zh-TW" sz="2000" dirty="0" smtClean="0">
              <a:latin typeface="Times New Roman" pitchFamily="18" charset="0"/>
              <a:ea typeface="標楷體" pitchFamily="65" charset="-120"/>
              <a:cs typeface="Times New Roman" pitchFamily="18" charset="0"/>
              <a:sym typeface="Wingdings 2"/>
            </a:endParaRPr>
          </a:p>
          <a:p>
            <a:pPr marL="447675" indent="-133350" defTabSz="457200" fontAlgn="auto">
              <a:spcBef>
                <a:spcPct val="20000"/>
              </a:spcBef>
              <a:spcAft>
                <a:spcPts val="600"/>
              </a:spcAft>
              <a:buClr>
                <a:schemeClr val="tx2"/>
              </a:buClr>
              <a:defRPr/>
            </a:pPr>
            <a:r>
              <a:rPr kumimoji="0" lang="en-US" altLang="zh-TW" sz="2000" dirty="0" smtClean="0">
                <a:solidFill>
                  <a:schemeClr val="bg2">
                    <a:lumMod val="75000"/>
                  </a:schemeClr>
                </a:solidFill>
                <a:latin typeface="Times New Roman" pitchFamily="18" charset="0"/>
                <a:ea typeface="標楷體" pitchFamily="65" charset="-120"/>
                <a:cs typeface="Times New Roman" pitchFamily="18" charset="0"/>
                <a:sym typeface="Wingdings 2"/>
              </a:rPr>
              <a:t></a:t>
            </a:r>
            <a:r>
              <a:rPr kumimoji="0" lang="zh-TW" altLang="en-US" dirty="0" smtClean="0">
                <a:solidFill>
                  <a:srgbClr val="002060"/>
                </a:solidFill>
                <a:latin typeface="Times New Roman" pitchFamily="18" charset="0"/>
                <a:ea typeface="標楷體" pitchFamily="65" charset="-120"/>
                <a:cs typeface="Times New Roman" pitchFamily="18" charset="0"/>
                <a:sym typeface="Wingdings 2"/>
              </a:rPr>
              <a:t>利益團體聚焦於特定議題，很少直接進入政府體系以影響立法與行政部門。</a:t>
            </a:r>
            <a:endParaRPr kumimoji="0" lang="en-US" altLang="zh-TW" dirty="0" smtClean="0">
              <a:solidFill>
                <a:srgbClr val="002060"/>
              </a:solidFill>
              <a:latin typeface="Times New Roman" pitchFamily="18" charset="0"/>
              <a:ea typeface="標楷體" pitchFamily="65" charset="-120"/>
              <a:cs typeface="Times New Roman" pitchFamily="18" charset="0"/>
              <a:sym typeface="Wingdings 2"/>
            </a:endParaRPr>
          </a:p>
          <a:p>
            <a:pPr marL="342900" indent="-28575" defTabSz="457200" fontAlgn="auto">
              <a:spcBef>
                <a:spcPct val="20000"/>
              </a:spcBef>
              <a:spcAft>
                <a:spcPts val="600"/>
              </a:spcAft>
              <a:buClr>
                <a:schemeClr val="tx2"/>
              </a:buClr>
              <a:defRPr/>
            </a:pPr>
            <a:r>
              <a:rPr kumimoji="0" lang="en-US" altLang="zh-TW" sz="2000" dirty="0" smtClean="0">
                <a:solidFill>
                  <a:schemeClr val="bg2">
                    <a:lumMod val="75000"/>
                  </a:schemeClr>
                </a:solidFill>
                <a:latin typeface="Times New Roman" pitchFamily="18" charset="0"/>
                <a:ea typeface="標楷體" pitchFamily="65" charset="-120"/>
                <a:cs typeface="Times New Roman" pitchFamily="18" charset="0"/>
                <a:sym typeface="Wingdings 2"/>
              </a:rPr>
              <a:t></a:t>
            </a:r>
            <a:r>
              <a:rPr kumimoji="0" lang="zh-TW" altLang="en-US" dirty="0" smtClean="0">
                <a:solidFill>
                  <a:srgbClr val="002060"/>
                </a:solidFill>
                <a:latin typeface="Times New Roman" pitchFamily="18" charset="0"/>
                <a:ea typeface="標楷體" pitchFamily="65" charset="-120"/>
                <a:cs typeface="Times New Roman" pitchFamily="18" charset="0"/>
                <a:sym typeface="Wingdings 2"/>
              </a:rPr>
              <a:t>多半試圖尋求所有政黨之支持。</a:t>
            </a:r>
            <a:endParaRPr kumimoji="0" lang="en-US" altLang="zh-TW" dirty="0" smtClean="0">
              <a:solidFill>
                <a:srgbClr val="002060"/>
              </a:solidFill>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r>
              <a:rPr kumimoji="0" lang="zh-TW" altLang="en-US" sz="2000" dirty="0" smtClean="0">
                <a:latin typeface="Times New Roman" pitchFamily="18" charset="0"/>
                <a:ea typeface="標楷體" pitchFamily="65" charset="-120"/>
                <a:cs typeface="Times New Roman" pitchFamily="18" charset="0"/>
                <a:sym typeface="Wingdings 2"/>
              </a:rPr>
              <a:t>利益團體與政黨之</a:t>
            </a:r>
            <a:r>
              <a:rPr kumimoji="0" lang="zh-TW" altLang="en-US" sz="2000" b="1" dirty="0" smtClean="0">
                <a:solidFill>
                  <a:srgbClr val="FFFF66"/>
                </a:solidFill>
                <a:latin typeface="Times New Roman" pitchFamily="18" charset="0"/>
                <a:ea typeface="標楷體" pitchFamily="65" charset="-120"/>
                <a:cs typeface="Times New Roman" pitchFamily="18" charset="0"/>
                <a:sym typeface="Wingdings 2"/>
              </a:rPr>
              <a:t>成員本質</a:t>
            </a:r>
            <a:r>
              <a:rPr kumimoji="0" lang="zh-TW" altLang="en-US" sz="2000" dirty="0" smtClean="0">
                <a:latin typeface="Times New Roman" pitchFamily="18" charset="0"/>
                <a:ea typeface="標楷體" pitchFamily="65" charset="-120"/>
                <a:cs typeface="Times New Roman" pitchFamily="18" charset="0"/>
                <a:sym typeface="Wingdings 2"/>
              </a:rPr>
              <a:t>不同。</a:t>
            </a:r>
            <a:endParaRPr kumimoji="0" lang="en-US" altLang="zh-TW" sz="2000" dirty="0" smtClean="0">
              <a:latin typeface="Times New Roman" pitchFamily="18" charset="0"/>
              <a:ea typeface="標楷體" pitchFamily="65" charset="-120"/>
              <a:cs typeface="Times New Roman" pitchFamily="18" charset="0"/>
              <a:sym typeface="Wingdings 2"/>
            </a:endParaRPr>
          </a:p>
          <a:p>
            <a:pPr marL="342900" indent="-19050" defTabSz="457200" fontAlgn="auto">
              <a:spcBef>
                <a:spcPct val="20000"/>
              </a:spcBef>
              <a:spcAft>
                <a:spcPts val="600"/>
              </a:spcAft>
              <a:buClr>
                <a:schemeClr val="tx2"/>
              </a:buClr>
              <a:defRPr/>
            </a:pPr>
            <a:r>
              <a:rPr kumimoji="0" lang="en-US" altLang="zh-TW" dirty="0" smtClean="0">
                <a:solidFill>
                  <a:schemeClr val="bg2">
                    <a:lumMod val="75000"/>
                  </a:schemeClr>
                </a:solidFill>
                <a:latin typeface="Times New Roman" pitchFamily="18" charset="0"/>
                <a:ea typeface="標楷體" pitchFamily="65" charset="-120"/>
                <a:cs typeface="Times New Roman" pitchFamily="18" charset="0"/>
                <a:sym typeface="Wingdings 2"/>
              </a:rPr>
              <a:t></a:t>
            </a:r>
            <a:r>
              <a:rPr kumimoji="0" lang="zh-TW" altLang="en-US" dirty="0" smtClean="0">
                <a:solidFill>
                  <a:srgbClr val="002060"/>
                </a:solidFill>
                <a:latin typeface="Times New Roman" pitchFamily="18" charset="0"/>
                <a:ea typeface="標楷體" pitchFamily="65" charset="-120"/>
                <a:cs typeface="Times New Roman" pitchFamily="18" charset="0"/>
                <a:sym typeface="Wingdings 2"/>
              </a:rPr>
              <a:t>政黨為尋求廣泛支持以勝選，會廣納利益進行排序，成員較為複雜多元。</a:t>
            </a:r>
            <a:endParaRPr kumimoji="0" lang="en-US" altLang="zh-TW" dirty="0" smtClean="0">
              <a:solidFill>
                <a:srgbClr val="002060"/>
              </a:solidFill>
              <a:latin typeface="Times New Roman" pitchFamily="18" charset="0"/>
              <a:ea typeface="標楷體" pitchFamily="65" charset="-120"/>
              <a:cs typeface="Times New Roman" pitchFamily="18" charset="0"/>
              <a:sym typeface="Wingdings 2"/>
            </a:endParaRPr>
          </a:p>
          <a:p>
            <a:pPr marL="342900" indent="-19050" defTabSz="457200" fontAlgn="auto">
              <a:spcBef>
                <a:spcPct val="20000"/>
              </a:spcBef>
              <a:spcAft>
                <a:spcPts val="600"/>
              </a:spcAft>
              <a:buClr>
                <a:schemeClr val="tx2"/>
              </a:buClr>
              <a:defRPr/>
            </a:pPr>
            <a:r>
              <a:rPr kumimoji="0" lang="en-US" altLang="zh-TW" dirty="0" smtClean="0">
                <a:solidFill>
                  <a:schemeClr val="bg2">
                    <a:lumMod val="75000"/>
                  </a:schemeClr>
                </a:solidFill>
                <a:latin typeface="Times New Roman" pitchFamily="18" charset="0"/>
                <a:ea typeface="標楷體" pitchFamily="65" charset="-120"/>
                <a:cs typeface="Times New Roman" pitchFamily="18" charset="0"/>
                <a:sym typeface="Wingdings 2"/>
              </a:rPr>
              <a:t></a:t>
            </a:r>
            <a:r>
              <a:rPr kumimoji="0" lang="zh-TW" altLang="en-US" dirty="0" smtClean="0">
                <a:solidFill>
                  <a:srgbClr val="002060"/>
                </a:solidFill>
                <a:latin typeface="Times New Roman" pitchFamily="18" charset="0"/>
                <a:ea typeface="標楷體" pitchFamily="65" charset="-120"/>
                <a:cs typeface="Times New Roman" pitchFamily="18" charset="0"/>
                <a:sym typeface="Wingdings 2"/>
              </a:rPr>
              <a:t>利益團體之成員則相對單純化。</a:t>
            </a:r>
            <a:endParaRPr kumimoji="0" lang="en-US" altLang="zh-TW" sz="20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endParaRPr kumimoji="0" lang="en-US" altLang="zh-TW" sz="800" dirty="0" smtClean="0">
              <a:latin typeface="Times New Roman" pitchFamily="18" charset="0"/>
              <a:ea typeface="標楷體" pitchFamily="65" charset="-120"/>
              <a:cs typeface="Times New Roman" pitchFamily="18" charset="0"/>
              <a:sym typeface="Wingdings 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a:xfrm>
            <a:off x="468313" y="50800"/>
            <a:ext cx="8064500" cy="693738"/>
          </a:xfrm>
        </p:spPr>
        <p:txBody>
          <a:bodyPr/>
          <a:lstStyle/>
          <a:p>
            <a:pPr eaLnBrk="1" hangingPunct="1"/>
            <a:r>
              <a:rPr lang="zh-TW" altLang="en-US" sz="2800" dirty="0" smtClean="0">
                <a:latin typeface="Times New Roman" pitchFamily="18" charset="0"/>
                <a:ea typeface="標楷體" pitchFamily="65" charset="-120"/>
                <a:cs typeface="Times New Roman" pitchFamily="18" charset="0"/>
              </a:rPr>
              <a:t>利益團體與政黨之差異</a:t>
            </a:r>
          </a:p>
        </p:txBody>
      </p:sp>
      <p:sp>
        <p:nvSpPr>
          <p:cNvPr id="4" name="投影片編號版面配置區 3"/>
          <p:cNvSpPr>
            <a:spLocks noGrp="1"/>
          </p:cNvSpPr>
          <p:nvPr>
            <p:ph type="sldNum" sz="quarter" idx="12"/>
          </p:nvPr>
        </p:nvSpPr>
        <p:spPr/>
        <p:txBody>
          <a:bodyPr/>
          <a:lstStyle/>
          <a:p>
            <a:pPr>
              <a:defRPr/>
            </a:pPr>
            <a:fld id="{A23D915B-8578-49F4-97B8-0AA8526671B7}" type="slidenum">
              <a:rPr lang="zh-TW" altLang="en-US"/>
              <a:pPr>
                <a:defRPr/>
              </a:pPr>
              <a:t>7</a:t>
            </a:fld>
            <a:endParaRPr lang="zh-TW" altLang="en-US"/>
          </a:p>
        </p:txBody>
      </p:sp>
      <p:sp>
        <p:nvSpPr>
          <p:cNvPr id="11" name="內容版面配置區 2"/>
          <p:cNvSpPr txBox="1">
            <a:spLocks/>
          </p:cNvSpPr>
          <p:nvPr/>
        </p:nvSpPr>
        <p:spPr>
          <a:xfrm>
            <a:off x="611560" y="699542"/>
            <a:ext cx="4896544" cy="3960812"/>
          </a:xfrm>
          <a:prstGeom prst="rect">
            <a:avLst/>
          </a:prstGeom>
        </p:spPr>
        <p:txBody>
          <a:bodyPr anchor="ctr">
            <a:normAutofit/>
          </a:bodyPr>
          <a:lstStyle/>
          <a:p>
            <a:pPr marL="342900" indent="-342900" defTabSz="457200" fontAlgn="auto">
              <a:spcBef>
                <a:spcPct val="20000"/>
              </a:spcBef>
              <a:spcAft>
                <a:spcPts val="600"/>
              </a:spcAft>
              <a:buClr>
                <a:schemeClr val="tx2"/>
              </a:buClr>
              <a:defRPr/>
            </a:pPr>
            <a:endParaRPr kumimoji="0" lang="en-US" altLang="zh-TW" sz="8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r>
              <a:rPr kumimoji="0" lang="zh-TW" altLang="en-US" sz="2000" dirty="0" smtClean="0">
                <a:latin typeface="Times New Roman" pitchFamily="18" charset="0"/>
                <a:ea typeface="標楷體" pitchFamily="65" charset="-120"/>
                <a:cs typeface="Times New Roman" pitchFamily="18" charset="0"/>
                <a:sym typeface="Wingdings 2"/>
              </a:rPr>
              <a:t>兩者之界線有時非常模糊，有些使命型政黨反而較近似利益團體，例如綠黨。</a:t>
            </a:r>
            <a:endParaRPr kumimoji="0" lang="en-US" altLang="zh-TW" sz="20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defRPr/>
            </a:pPr>
            <a:endParaRPr kumimoji="0" lang="en-US" altLang="zh-TW" sz="8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r>
              <a:rPr kumimoji="0" lang="zh-TW" altLang="en-US" sz="2000" dirty="0" smtClean="0">
                <a:latin typeface="Times New Roman" pitchFamily="18" charset="0"/>
                <a:ea typeface="標楷體" pitchFamily="65" charset="-120"/>
                <a:cs typeface="Times New Roman" pitchFamily="18" charset="0"/>
                <a:sym typeface="Wingdings 2"/>
              </a:rPr>
              <a:t>許多政黨之提名亦會受利益團體相當大之影響，例如英國工黨受工會影響甚深。</a:t>
            </a:r>
            <a:endParaRPr kumimoji="0" lang="en-US" altLang="zh-TW" sz="20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defRPr/>
            </a:pPr>
            <a:endParaRPr kumimoji="0" lang="en-US" altLang="zh-TW" sz="8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r>
              <a:rPr kumimoji="0" lang="zh-TW" altLang="en-US" sz="2000" dirty="0" smtClean="0">
                <a:latin typeface="Times New Roman" pitchFamily="18" charset="0"/>
                <a:ea typeface="標楷體" pitchFamily="65" charset="-120"/>
                <a:cs typeface="Times New Roman" pitchFamily="18" charset="0"/>
                <a:sym typeface="Wingdings 2"/>
              </a:rPr>
              <a:t>一般而言，利益團體之數量多於政黨。</a:t>
            </a:r>
            <a:endParaRPr kumimoji="0" lang="en-US" altLang="zh-TW" sz="20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endParaRPr kumimoji="0" lang="en-US" altLang="zh-TW" sz="800" dirty="0" smtClean="0">
              <a:latin typeface="Times New Roman" pitchFamily="18" charset="0"/>
              <a:ea typeface="標楷體" pitchFamily="65" charset="-120"/>
              <a:cs typeface="Times New Roman" pitchFamily="18" charset="0"/>
              <a:sym typeface="Wingdings 2"/>
            </a:endParaRPr>
          </a:p>
        </p:txBody>
      </p:sp>
      <p:grpSp>
        <p:nvGrpSpPr>
          <p:cNvPr id="7" name="群組 6"/>
          <p:cNvGrpSpPr/>
          <p:nvPr/>
        </p:nvGrpSpPr>
        <p:grpSpPr>
          <a:xfrm>
            <a:off x="5940152" y="699542"/>
            <a:ext cx="2523520" cy="3096344"/>
            <a:chOff x="5940152" y="699542"/>
            <a:chExt cx="2523520" cy="3096344"/>
          </a:xfrm>
        </p:grpSpPr>
        <p:pic>
          <p:nvPicPr>
            <p:cNvPr id="34818" name="Picture 2" descr="File:ElezioneBrunate.jpg"/>
            <p:cNvPicPr>
              <a:picLocks noChangeAspect="1" noChangeArrowheads="1"/>
            </p:cNvPicPr>
            <p:nvPr/>
          </p:nvPicPr>
          <p:blipFill>
            <a:blip r:embed="rId3" cstate="print"/>
            <a:srcRect/>
            <a:stretch>
              <a:fillRect/>
            </a:stretch>
          </p:blipFill>
          <p:spPr bwMode="auto">
            <a:xfrm>
              <a:off x="5940152" y="699542"/>
              <a:ext cx="2523520" cy="3096344"/>
            </a:xfrm>
            <a:prstGeom prst="rect">
              <a:avLst/>
            </a:prstGeom>
            <a:noFill/>
          </p:spPr>
        </p:pic>
        <p:pic>
          <p:nvPicPr>
            <p:cNvPr id="6" name="Picture 161" descr="GNU">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40152" y="3435846"/>
              <a:ext cx="344184" cy="35268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a:xfrm>
            <a:off x="468313" y="50800"/>
            <a:ext cx="8064500" cy="693738"/>
          </a:xfrm>
        </p:spPr>
        <p:txBody>
          <a:bodyPr/>
          <a:lstStyle/>
          <a:p>
            <a:pPr eaLnBrk="1" hangingPunct="1"/>
            <a:r>
              <a:rPr lang="zh-TW" altLang="en-US" sz="2800" dirty="0" smtClean="0">
                <a:latin typeface="Times New Roman" pitchFamily="18" charset="0"/>
                <a:ea typeface="標楷體" pitchFamily="65" charset="-120"/>
                <a:cs typeface="Times New Roman" pitchFamily="18" charset="0"/>
              </a:rPr>
              <a:t>利益團體與政府</a:t>
            </a:r>
          </a:p>
        </p:txBody>
      </p:sp>
      <p:sp>
        <p:nvSpPr>
          <p:cNvPr id="4" name="投影片編號版面配置區 3"/>
          <p:cNvSpPr>
            <a:spLocks noGrp="1"/>
          </p:cNvSpPr>
          <p:nvPr>
            <p:ph type="sldNum" sz="quarter" idx="12"/>
          </p:nvPr>
        </p:nvSpPr>
        <p:spPr/>
        <p:txBody>
          <a:bodyPr/>
          <a:lstStyle/>
          <a:p>
            <a:pPr>
              <a:defRPr/>
            </a:pPr>
            <a:fld id="{A23D915B-8578-49F4-97B8-0AA8526671B7}" type="slidenum">
              <a:rPr lang="zh-TW" altLang="en-US"/>
              <a:pPr>
                <a:defRPr/>
              </a:pPr>
              <a:t>8</a:t>
            </a:fld>
            <a:endParaRPr lang="zh-TW" altLang="en-US"/>
          </a:p>
        </p:txBody>
      </p:sp>
      <p:sp>
        <p:nvSpPr>
          <p:cNvPr id="11" name="內容版面配置區 2"/>
          <p:cNvSpPr txBox="1">
            <a:spLocks/>
          </p:cNvSpPr>
          <p:nvPr/>
        </p:nvSpPr>
        <p:spPr>
          <a:xfrm>
            <a:off x="611560" y="699542"/>
            <a:ext cx="7416824" cy="3960812"/>
          </a:xfrm>
          <a:prstGeom prst="rect">
            <a:avLst/>
          </a:prstGeom>
        </p:spPr>
        <p:txBody>
          <a:bodyPr anchor="ctr">
            <a:normAutofit/>
          </a:bodyPr>
          <a:lstStyle/>
          <a:p>
            <a:pPr marL="342900" indent="-342900" defTabSz="457200" fontAlgn="auto">
              <a:spcBef>
                <a:spcPct val="20000"/>
              </a:spcBef>
              <a:spcAft>
                <a:spcPts val="600"/>
              </a:spcAft>
              <a:buClr>
                <a:schemeClr val="tx2"/>
              </a:buClr>
              <a:defRPr/>
            </a:pPr>
            <a:endParaRPr kumimoji="0" lang="en-US" altLang="zh-TW" sz="8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r>
              <a:rPr kumimoji="0" lang="zh-TW" altLang="en-US" sz="2000" dirty="0" smtClean="0">
                <a:latin typeface="Times New Roman" pitchFamily="18" charset="0"/>
                <a:ea typeface="標楷體" pitchFamily="65" charset="-120"/>
                <a:cs typeface="Times New Roman" pitchFamily="18" charset="0"/>
                <a:sym typeface="Wingdings 2"/>
              </a:rPr>
              <a:t>利益團體欲影響政府之前提為必須存在有效運作之強大政府，亦即政府本身可以決定當地價值、資源之分配。</a:t>
            </a:r>
            <a:endParaRPr kumimoji="0" lang="en-US" altLang="zh-TW" sz="20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defRPr/>
            </a:pPr>
            <a:endParaRPr kumimoji="0" lang="en-US" altLang="zh-TW" sz="8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r>
              <a:rPr kumimoji="0" lang="zh-TW" altLang="en-US" sz="2000" dirty="0" smtClean="0">
                <a:latin typeface="Times New Roman" pitchFamily="18" charset="0"/>
                <a:ea typeface="標楷體" pitchFamily="65" charset="-120"/>
                <a:cs typeface="Times New Roman" pitchFamily="18" charset="0"/>
                <a:sym typeface="Wingdings 2"/>
              </a:rPr>
              <a:t>政府本身亦可能是利益團體之創造者，政府各項立法、計畫可能促成利益團體之產生，利益團體會反過來遊說政府以尋求更多資源與補助，與政府產生共生關係。</a:t>
            </a:r>
            <a:endParaRPr kumimoji="0" lang="en-US" altLang="zh-TW" sz="20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endParaRPr kumimoji="0" lang="en-US" altLang="zh-TW" sz="20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endParaRPr kumimoji="0" lang="en-US" altLang="zh-TW" sz="800" dirty="0" smtClean="0">
              <a:latin typeface="Times New Roman" pitchFamily="18" charset="0"/>
              <a:ea typeface="標楷體" pitchFamily="65" charset="-120"/>
              <a:cs typeface="Times New Roman" pitchFamily="18" charset="0"/>
              <a:sym typeface="Wingdings 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a:xfrm>
            <a:off x="468313" y="50800"/>
            <a:ext cx="8064500" cy="693738"/>
          </a:xfrm>
        </p:spPr>
        <p:txBody>
          <a:bodyPr/>
          <a:lstStyle/>
          <a:p>
            <a:pPr eaLnBrk="1" hangingPunct="1"/>
            <a:r>
              <a:rPr lang="zh-TW" altLang="en-US" sz="2800" dirty="0" smtClean="0">
                <a:latin typeface="Times New Roman" pitchFamily="18" charset="0"/>
                <a:ea typeface="標楷體" pitchFamily="65" charset="-120"/>
                <a:cs typeface="Times New Roman" pitchFamily="18" charset="0"/>
              </a:rPr>
              <a:t>利益團體與政府</a:t>
            </a:r>
          </a:p>
        </p:txBody>
      </p:sp>
      <p:sp>
        <p:nvSpPr>
          <p:cNvPr id="4" name="投影片編號版面配置區 3"/>
          <p:cNvSpPr>
            <a:spLocks noGrp="1"/>
          </p:cNvSpPr>
          <p:nvPr>
            <p:ph type="sldNum" sz="quarter" idx="12"/>
          </p:nvPr>
        </p:nvSpPr>
        <p:spPr/>
        <p:txBody>
          <a:bodyPr/>
          <a:lstStyle/>
          <a:p>
            <a:pPr>
              <a:defRPr/>
            </a:pPr>
            <a:fld id="{A23D915B-8578-49F4-97B8-0AA8526671B7}" type="slidenum">
              <a:rPr lang="zh-TW" altLang="en-US"/>
              <a:pPr>
                <a:defRPr/>
              </a:pPr>
              <a:t>9</a:t>
            </a:fld>
            <a:endParaRPr lang="zh-TW" altLang="en-US"/>
          </a:p>
        </p:txBody>
      </p:sp>
      <p:sp>
        <p:nvSpPr>
          <p:cNvPr id="11" name="內容版面配置區 2"/>
          <p:cNvSpPr txBox="1">
            <a:spLocks/>
          </p:cNvSpPr>
          <p:nvPr/>
        </p:nvSpPr>
        <p:spPr>
          <a:xfrm>
            <a:off x="611560" y="699542"/>
            <a:ext cx="7416824" cy="3960812"/>
          </a:xfrm>
          <a:prstGeom prst="rect">
            <a:avLst/>
          </a:prstGeom>
        </p:spPr>
        <p:txBody>
          <a:bodyPr anchor="ctr">
            <a:normAutofit/>
          </a:bodyPr>
          <a:lstStyle/>
          <a:p>
            <a:pPr marL="342900" indent="-342900" defTabSz="457200" fontAlgn="auto">
              <a:spcBef>
                <a:spcPct val="20000"/>
              </a:spcBef>
              <a:spcAft>
                <a:spcPts val="600"/>
              </a:spcAft>
              <a:buClr>
                <a:schemeClr val="tx2"/>
              </a:buClr>
              <a:defRPr/>
            </a:pPr>
            <a:endParaRPr kumimoji="0" lang="en-US" altLang="zh-TW" sz="8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r>
              <a:rPr kumimoji="0" lang="en-US" altLang="zh-TW" sz="2000" dirty="0" smtClean="0">
                <a:latin typeface="Times New Roman" pitchFamily="18" charset="0"/>
                <a:ea typeface="標楷體" pitchFamily="65" charset="-120"/>
                <a:cs typeface="Times New Roman" pitchFamily="18" charset="0"/>
                <a:sym typeface="Wingdings 2"/>
              </a:rPr>
              <a:t>Corporatism </a:t>
            </a:r>
            <a:r>
              <a:rPr kumimoji="0" lang="zh-TW" altLang="en-US" sz="2000" dirty="0" smtClean="0">
                <a:latin typeface="Times New Roman" pitchFamily="18" charset="0"/>
                <a:ea typeface="標楷體" pitchFamily="65" charset="-120"/>
                <a:cs typeface="Times New Roman" pitchFamily="18" charset="0"/>
                <a:sym typeface="Wingdings 2"/>
              </a:rPr>
              <a:t>組合主義</a:t>
            </a:r>
            <a:r>
              <a:rPr kumimoji="0" lang="en-US" altLang="zh-TW" sz="2000" dirty="0" smtClean="0">
                <a:latin typeface="Times New Roman" pitchFamily="18" charset="0"/>
                <a:ea typeface="標楷體" pitchFamily="65" charset="-120"/>
                <a:cs typeface="Times New Roman" pitchFamily="18" charset="0"/>
                <a:sym typeface="Wingdings 2"/>
              </a:rPr>
              <a:t>(</a:t>
            </a:r>
            <a:r>
              <a:rPr kumimoji="0" lang="zh-TW" altLang="en-US" sz="2000" dirty="0" smtClean="0">
                <a:latin typeface="Times New Roman" pitchFamily="18" charset="0"/>
                <a:ea typeface="標楷體" pitchFamily="65" charset="-120"/>
                <a:cs typeface="Times New Roman" pitchFamily="18" charset="0"/>
                <a:sym typeface="Wingdings 2"/>
              </a:rPr>
              <a:t>統合主義、團合主義、社團主義</a:t>
            </a:r>
            <a:r>
              <a:rPr kumimoji="0" lang="en-US" altLang="zh-TW" sz="2000" dirty="0" smtClean="0">
                <a:latin typeface="Times New Roman" pitchFamily="18" charset="0"/>
                <a:ea typeface="標楷體" pitchFamily="65" charset="-120"/>
                <a:cs typeface="Times New Roman" pitchFamily="18" charset="0"/>
                <a:sym typeface="Wingdings 2"/>
              </a:rPr>
              <a:t>)</a:t>
            </a:r>
          </a:p>
          <a:p>
            <a:pPr marL="342900" indent="-76200" defTabSz="457200" fontAlgn="auto">
              <a:spcBef>
                <a:spcPct val="20000"/>
              </a:spcBef>
              <a:spcAft>
                <a:spcPts val="600"/>
              </a:spcAft>
              <a:buClr>
                <a:schemeClr val="tx2"/>
              </a:buClr>
              <a:defRPr/>
            </a:pPr>
            <a:r>
              <a:rPr kumimoji="0" lang="en-US" altLang="zh-TW" sz="2000" dirty="0" smtClean="0">
                <a:solidFill>
                  <a:schemeClr val="bg2">
                    <a:lumMod val="75000"/>
                  </a:schemeClr>
                </a:solidFill>
                <a:latin typeface="Times New Roman" pitchFamily="18" charset="0"/>
                <a:ea typeface="標楷體" pitchFamily="65" charset="-120"/>
                <a:cs typeface="Times New Roman" pitchFamily="18" charset="0"/>
                <a:sym typeface="Wingdings 2"/>
              </a:rPr>
              <a:t></a:t>
            </a:r>
            <a:r>
              <a:rPr kumimoji="0" lang="zh-TW" altLang="en-US" sz="2000" dirty="0" smtClean="0">
                <a:latin typeface="Times New Roman" pitchFamily="18" charset="0"/>
                <a:ea typeface="標楷體" pitchFamily="65" charset="-120"/>
                <a:cs typeface="Times New Roman" pitchFamily="18" charset="0"/>
                <a:sym typeface="Wingdings 2"/>
              </a:rPr>
              <a:t>定義：</a:t>
            </a:r>
            <a:r>
              <a:rPr kumimoji="0" lang="en-US" altLang="zh-TW" sz="2000" dirty="0" smtClean="0">
                <a:latin typeface="Times New Roman" pitchFamily="18" charset="0"/>
                <a:ea typeface="標楷體" pitchFamily="65" charset="-120"/>
                <a:cs typeface="Times New Roman" pitchFamily="18" charset="0"/>
                <a:sym typeface="Wingdings 2"/>
              </a:rPr>
              <a:t>Philippe </a:t>
            </a:r>
            <a:r>
              <a:rPr kumimoji="0" lang="en-US" altLang="zh-TW" sz="2000" dirty="0" err="1" smtClean="0">
                <a:latin typeface="Times New Roman" pitchFamily="18" charset="0"/>
                <a:ea typeface="標楷體" pitchFamily="65" charset="-120"/>
                <a:cs typeface="Times New Roman" pitchFamily="18" charset="0"/>
                <a:sym typeface="Wingdings 2"/>
              </a:rPr>
              <a:t>Schmitter</a:t>
            </a:r>
            <a:r>
              <a:rPr kumimoji="0" lang="en-US" altLang="zh-TW" sz="2000" dirty="0" smtClean="0">
                <a:latin typeface="Times New Roman" pitchFamily="18" charset="0"/>
                <a:ea typeface="標楷體" pitchFamily="65" charset="-120"/>
                <a:cs typeface="Times New Roman" pitchFamily="18" charset="0"/>
                <a:sym typeface="Wingdings 2"/>
              </a:rPr>
              <a:t> (1974)</a:t>
            </a:r>
          </a:p>
          <a:p>
            <a:pPr marL="342900" indent="-76200" defTabSz="457200" fontAlgn="auto">
              <a:spcBef>
                <a:spcPct val="20000"/>
              </a:spcBef>
              <a:spcAft>
                <a:spcPts val="600"/>
              </a:spcAft>
              <a:buClr>
                <a:schemeClr val="tx2"/>
              </a:buClr>
              <a:defRPr/>
            </a:pPr>
            <a:r>
              <a:rPr kumimoji="0" lang="en-US" altLang="zh-TW" sz="2000" dirty="0" smtClean="0">
                <a:latin typeface="Times New Roman" pitchFamily="18" charset="0"/>
                <a:ea typeface="標楷體" pitchFamily="65" charset="-120"/>
                <a:cs typeface="Times New Roman" pitchFamily="18" charset="0"/>
                <a:sym typeface="Wingdings 2"/>
              </a:rPr>
              <a:t>“Corporatism can be defined as a system of interest representation in which the constituent units are organized into a limited member of singular, compulsory, noncompetitive, hierarchically ordered and functionally differentiated categories, recognized or licensed (if not created)  by the state and respective categories in exchange for observing certain controls on their selection of leaders and articulation of demands and supports.”</a:t>
            </a:r>
          </a:p>
          <a:p>
            <a:pPr marL="342900" indent="-76200" defTabSz="457200" fontAlgn="auto">
              <a:spcBef>
                <a:spcPct val="20000"/>
              </a:spcBef>
              <a:spcAft>
                <a:spcPts val="600"/>
              </a:spcAft>
              <a:buClr>
                <a:schemeClr val="tx2"/>
              </a:buClr>
              <a:defRPr/>
            </a:pPr>
            <a:endParaRPr kumimoji="0" lang="en-US" altLang="zh-TW" sz="2000" dirty="0" smtClean="0">
              <a:latin typeface="Times New Roman" pitchFamily="18" charset="0"/>
              <a:ea typeface="標楷體" pitchFamily="65" charset="-120"/>
              <a:cs typeface="Times New Roman" pitchFamily="18" charset="0"/>
              <a:sym typeface="Wingdings 2"/>
            </a:endParaRPr>
          </a:p>
          <a:p>
            <a:pPr marL="342900" indent="-342900" defTabSz="457200" fontAlgn="auto">
              <a:spcBef>
                <a:spcPct val="20000"/>
              </a:spcBef>
              <a:spcAft>
                <a:spcPts val="600"/>
              </a:spcAft>
              <a:buClr>
                <a:schemeClr val="tx2"/>
              </a:buClr>
              <a:buFont typeface="Wingdings 2" charset="2"/>
              <a:buChar char=""/>
              <a:defRPr/>
            </a:pPr>
            <a:endParaRPr kumimoji="0" lang="en-US" altLang="zh-TW" sz="800" dirty="0" smtClean="0">
              <a:latin typeface="Times New Roman" pitchFamily="18" charset="0"/>
              <a:ea typeface="標楷體" pitchFamily="65" charset="-120"/>
              <a:cs typeface="Times New Roman" pitchFamily="18" charset="0"/>
              <a:sym typeface="Wingdings 2"/>
            </a:endParaRPr>
          </a:p>
        </p:txBody>
      </p:sp>
      <p:pic>
        <p:nvPicPr>
          <p:cNvPr id="5" name="Picture 1" descr="圖片1">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76056" y="3723878"/>
            <a:ext cx="288032" cy="250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spDef>
      <a:spPr>
        <a:solidFill>
          <a:srgbClr val="F1D5FF"/>
        </a:solidFill>
        <a:ln>
          <a:solidFill>
            <a:srgbClr val="7030A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rgbClr val="990033"/>
          </a:solidFill>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Phoenix</Template>
  <TotalTime>7548</TotalTime>
  <Words>2025</Words>
  <Application>Microsoft Office PowerPoint</Application>
  <PresentationFormat>如螢幕大小 (16:9)</PresentationFormat>
  <Paragraphs>255</Paragraphs>
  <Slides>19</Slides>
  <Notes>17</Notes>
  <HiddenSlides>0</HiddenSlides>
  <MMClips>0</MMClips>
  <ScaleCrop>false</ScaleCrop>
  <HeadingPairs>
    <vt:vector size="4" baseType="variant">
      <vt:variant>
        <vt:lpstr>佈景主題</vt:lpstr>
      </vt:variant>
      <vt:variant>
        <vt:i4>1</vt:i4>
      </vt:variant>
      <vt:variant>
        <vt:lpstr>投影片標題</vt:lpstr>
      </vt:variant>
      <vt:variant>
        <vt:i4>19</vt:i4>
      </vt:variant>
    </vt:vector>
  </HeadingPairs>
  <TitlesOfParts>
    <vt:vector size="20" baseType="lpstr">
      <vt:lpstr>Winter</vt:lpstr>
      <vt:lpstr>政治學</vt:lpstr>
      <vt:lpstr>利益團體─案例透視</vt:lpstr>
      <vt:lpstr>利益團體之定義</vt:lpstr>
      <vt:lpstr>對多元主義之批判</vt:lpstr>
      <vt:lpstr>對多元主義之批判</vt:lpstr>
      <vt:lpstr>利益團體與政黨之差異</vt:lpstr>
      <vt:lpstr>利益團體與政黨之差異</vt:lpstr>
      <vt:lpstr>利益團體與政府</vt:lpstr>
      <vt:lpstr>利益團體與政府</vt:lpstr>
      <vt:lpstr>利益團體與政府</vt:lpstr>
      <vt:lpstr>利益團體有效運作之要素</vt:lpstr>
      <vt:lpstr>利益團體有效運作之要素</vt:lpstr>
      <vt:lpstr>利益團體有效運作之要素</vt:lpstr>
      <vt:lpstr>利益團體有效運作之要素</vt:lpstr>
      <vt:lpstr>利益團體有效運作之要素</vt:lpstr>
      <vt:lpstr>利益團體有效運作之要素</vt:lpstr>
      <vt:lpstr>版權聲明</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課程名稱</dc:title>
  <dc:creator>User</dc:creator>
  <cp:lastModifiedBy>User</cp:lastModifiedBy>
  <cp:revision>789</cp:revision>
  <dcterms:created xsi:type="dcterms:W3CDTF">2012-08-29T06:02:23Z</dcterms:created>
  <dcterms:modified xsi:type="dcterms:W3CDTF">2013-07-22T06:10:12Z</dcterms:modified>
</cp:coreProperties>
</file>