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Default Extension="png" ContentType="image/png"/>
  <Default Extension="bin" ContentType="application/vnd.openxmlformats-officedocument.oleObject"/>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51" r:id="rId2"/>
  </p:sldMasterIdLst>
  <p:notesMasterIdLst>
    <p:notesMasterId r:id="rId63"/>
  </p:notesMasterIdLst>
  <p:handoutMasterIdLst>
    <p:handoutMasterId r:id="rId64"/>
  </p:handoutMasterIdLst>
  <p:sldIdLst>
    <p:sldId id="277" r:id="rId3"/>
    <p:sldId id="257" r:id="rId4"/>
    <p:sldId id="258" r:id="rId5"/>
    <p:sldId id="259" r:id="rId6"/>
    <p:sldId id="260" r:id="rId7"/>
    <p:sldId id="261" r:id="rId8"/>
    <p:sldId id="262" r:id="rId9"/>
    <p:sldId id="263" r:id="rId10"/>
    <p:sldId id="264" r:id="rId11"/>
    <p:sldId id="265" r:id="rId12"/>
    <p:sldId id="279" r:id="rId13"/>
    <p:sldId id="291" r:id="rId14"/>
    <p:sldId id="295" r:id="rId15"/>
    <p:sldId id="296" r:id="rId16"/>
    <p:sldId id="297" r:id="rId17"/>
    <p:sldId id="280" r:id="rId18"/>
    <p:sldId id="281" r:id="rId19"/>
    <p:sldId id="282" r:id="rId20"/>
    <p:sldId id="283" r:id="rId21"/>
    <p:sldId id="284" r:id="rId22"/>
    <p:sldId id="285" r:id="rId23"/>
    <p:sldId id="286" r:id="rId24"/>
    <p:sldId id="287" r:id="rId25"/>
    <p:sldId id="322" r:id="rId26"/>
    <p:sldId id="323" r:id="rId27"/>
    <p:sldId id="324" r:id="rId28"/>
    <p:sldId id="325" r:id="rId29"/>
    <p:sldId id="344" r:id="rId30"/>
    <p:sldId id="294" r:id="rId31"/>
    <p:sldId id="312" r:id="rId32"/>
    <p:sldId id="313" r:id="rId33"/>
    <p:sldId id="345" r:id="rId34"/>
    <p:sldId id="314" r:id="rId35"/>
    <p:sldId id="347" r:id="rId36"/>
    <p:sldId id="346" r:id="rId37"/>
    <p:sldId id="315" r:id="rId38"/>
    <p:sldId id="317" r:id="rId39"/>
    <p:sldId id="292" r:id="rId40"/>
    <p:sldId id="273" r:id="rId41"/>
    <p:sldId id="330" r:id="rId42"/>
    <p:sldId id="331" r:id="rId43"/>
    <p:sldId id="332" r:id="rId44"/>
    <p:sldId id="333" r:id="rId45"/>
    <p:sldId id="334" r:id="rId46"/>
    <p:sldId id="335" r:id="rId47"/>
    <p:sldId id="336" r:id="rId48"/>
    <p:sldId id="337" r:id="rId49"/>
    <p:sldId id="338" r:id="rId50"/>
    <p:sldId id="339" r:id="rId51"/>
    <p:sldId id="340" r:id="rId52"/>
    <p:sldId id="341" r:id="rId53"/>
    <p:sldId id="342" r:id="rId54"/>
    <p:sldId id="343" r:id="rId55"/>
    <p:sldId id="349" r:id="rId56"/>
    <p:sldId id="329" r:id="rId57"/>
    <p:sldId id="326" r:id="rId58"/>
    <p:sldId id="327" r:id="rId59"/>
    <p:sldId id="328" r:id="rId60"/>
    <p:sldId id="276" r:id="rId61"/>
    <p:sldId id="350" r:id="rId62"/>
  </p:sldIdLst>
  <p:sldSz cx="9144000" cy="6858000" type="screen4x3"/>
  <p:notesSz cx="6858000" cy="9144000"/>
  <p:defaultTextStyle>
    <a:defPPr>
      <a:defRPr lang="zh-TW"/>
    </a:defPPr>
    <a:lvl1pPr algn="l" rtl="0" eaLnBrk="0" fontAlgn="base" hangingPunct="0">
      <a:spcBef>
        <a:spcPct val="0"/>
      </a:spcBef>
      <a:spcAft>
        <a:spcPct val="0"/>
      </a:spcAft>
      <a:defRPr kumimoji="1" kern="1200">
        <a:solidFill>
          <a:schemeClr val="tx1"/>
        </a:solidFill>
        <a:latin typeface="Arial" charset="0"/>
        <a:ea typeface="標楷體" pitchFamily="65" charset="-120"/>
        <a:cs typeface="+mn-cs"/>
      </a:defRPr>
    </a:lvl1pPr>
    <a:lvl2pPr marL="457200" algn="l" rtl="0" eaLnBrk="0" fontAlgn="base" hangingPunct="0">
      <a:spcBef>
        <a:spcPct val="0"/>
      </a:spcBef>
      <a:spcAft>
        <a:spcPct val="0"/>
      </a:spcAft>
      <a:defRPr kumimoji="1" kern="1200">
        <a:solidFill>
          <a:schemeClr val="tx1"/>
        </a:solidFill>
        <a:latin typeface="Arial" charset="0"/>
        <a:ea typeface="標楷體" pitchFamily="65" charset="-120"/>
        <a:cs typeface="+mn-cs"/>
      </a:defRPr>
    </a:lvl2pPr>
    <a:lvl3pPr marL="914400" algn="l" rtl="0" eaLnBrk="0" fontAlgn="base" hangingPunct="0">
      <a:spcBef>
        <a:spcPct val="0"/>
      </a:spcBef>
      <a:spcAft>
        <a:spcPct val="0"/>
      </a:spcAft>
      <a:defRPr kumimoji="1" kern="1200">
        <a:solidFill>
          <a:schemeClr val="tx1"/>
        </a:solidFill>
        <a:latin typeface="Arial" charset="0"/>
        <a:ea typeface="標楷體" pitchFamily="65" charset="-120"/>
        <a:cs typeface="+mn-cs"/>
      </a:defRPr>
    </a:lvl3pPr>
    <a:lvl4pPr marL="1371600" algn="l" rtl="0" eaLnBrk="0" fontAlgn="base" hangingPunct="0">
      <a:spcBef>
        <a:spcPct val="0"/>
      </a:spcBef>
      <a:spcAft>
        <a:spcPct val="0"/>
      </a:spcAft>
      <a:defRPr kumimoji="1" kern="1200">
        <a:solidFill>
          <a:schemeClr val="tx1"/>
        </a:solidFill>
        <a:latin typeface="Arial" charset="0"/>
        <a:ea typeface="標楷體" pitchFamily="65" charset="-120"/>
        <a:cs typeface="+mn-cs"/>
      </a:defRPr>
    </a:lvl4pPr>
    <a:lvl5pPr marL="1828800" algn="l" rtl="0" eaLnBrk="0" fontAlgn="base" hangingPunct="0">
      <a:spcBef>
        <a:spcPct val="0"/>
      </a:spcBef>
      <a:spcAft>
        <a:spcPct val="0"/>
      </a:spcAft>
      <a:defRPr kumimoji="1" kern="1200">
        <a:solidFill>
          <a:schemeClr val="tx1"/>
        </a:solidFill>
        <a:latin typeface="Arial" charset="0"/>
        <a:ea typeface="標楷體" pitchFamily="65" charset="-120"/>
        <a:cs typeface="+mn-cs"/>
      </a:defRPr>
    </a:lvl5pPr>
    <a:lvl6pPr marL="2286000" algn="l" defTabSz="914400" rtl="0" eaLnBrk="1" latinLnBrk="0" hangingPunct="1">
      <a:defRPr kumimoji="1" kern="1200">
        <a:solidFill>
          <a:schemeClr val="tx1"/>
        </a:solidFill>
        <a:latin typeface="Arial" charset="0"/>
        <a:ea typeface="標楷體" pitchFamily="65" charset="-120"/>
        <a:cs typeface="+mn-cs"/>
      </a:defRPr>
    </a:lvl6pPr>
    <a:lvl7pPr marL="2743200" algn="l" defTabSz="914400" rtl="0" eaLnBrk="1" latinLnBrk="0" hangingPunct="1">
      <a:defRPr kumimoji="1" kern="1200">
        <a:solidFill>
          <a:schemeClr val="tx1"/>
        </a:solidFill>
        <a:latin typeface="Arial" charset="0"/>
        <a:ea typeface="標楷體" pitchFamily="65" charset="-120"/>
        <a:cs typeface="+mn-cs"/>
      </a:defRPr>
    </a:lvl7pPr>
    <a:lvl8pPr marL="3200400" algn="l" defTabSz="914400" rtl="0" eaLnBrk="1" latinLnBrk="0" hangingPunct="1">
      <a:defRPr kumimoji="1" kern="1200">
        <a:solidFill>
          <a:schemeClr val="tx1"/>
        </a:solidFill>
        <a:latin typeface="Arial" charset="0"/>
        <a:ea typeface="標楷體" pitchFamily="65" charset="-120"/>
        <a:cs typeface="+mn-cs"/>
      </a:defRPr>
    </a:lvl8pPr>
    <a:lvl9pPr marL="3657600" algn="l" defTabSz="914400" rtl="0" eaLnBrk="1" latinLnBrk="0" hangingPunct="1">
      <a:defRPr kumimoji="1" kern="1200">
        <a:solidFill>
          <a:schemeClr val="tx1"/>
        </a:solidFill>
        <a:latin typeface="Arial" charset="0"/>
        <a:ea typeface="標楷體" pitchFamily="65" charset="-12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000000"/>
  </p:clrMru>
</p:presentationPr>
</file>

<file path=ppt/tableStyles.xml><?xml version="1.0" encoding="utf-8"?>
<a:tblStyleLst xmlns:a="http://schemas.openxmlformats.org/drawingml/2006/main" def="{5C22544A-7EE6-4342-B048-85BDC9FD1C3A}">
  <a:tblStyle styleId="{073A0DAA-6AF3-43AB-8588-CEC1D06C72B9}" styleName="中等深淺樣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0" autoAdjust="0"/>
    <p:restoredTop sz="94669" autoAdjust="0"/>
  </p:normalViewPr>
  <p:slideViewPr>
    <p:cSldViewPr>
      <p:cViewPr varScale="1">
        <p:scale>
          <a:sx n="105" d="100"/>
          <a:sy n="105" d="100"/>
        </p:scale>
        <p:origin x="-1158"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1635"/>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notesMaster" Target="notesMasters/notesMaster1.xml"/><Relationship Id="rId68" Type="http://schemas.openxmlformats.org/officeDocument/2006/relationships/tableStyles" Target="tableStyle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slide" Target="slides/slide59.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handoutMaster" Target="handoutMasters/handoutMaster1.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theme" Target="theme/theme1.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0.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ea typeface="新細明體" pitchFamily="18" charset="-120"/>
              </a:defRPr>
            </a:lvl1pPr>
          </a:lstStyle>
          <a:p>
            <a:pPr>
              <a:defRPr/>
            </a:pPr>
            <a:endParaRPr lang="en-US" altLang="zh-TW"/>
          </a:p>
        </p:txBody>
      </p:sp>
      <p:sp>
        <p:nvSpPr>
          <p:cNvPr id="47107"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ea typeface="新細明體" pitchFamily="18" charset="-120"/>
              </a:defRPr>
            </a:lvl1pPr>
          </a:lstStyle>
          <a:p>
            <a:pPr>
              <a:defRPr/>
            </a:pPr>
            <a:endParaRPr lang="en-US" altLang="zh-TW"/>
          </a:p>
        </p:txBody>
      </p:sp>
      <p:sp>
        <p:nvSpPr>
          <p:cNvPr id="47108"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ea typeface="新細明體" pitchFamily="18" charset="-120"/>
              </a:defRPr>
            </a:lvl1pPr>
          </a:lstStyle>
          <a:p>
            <a:pPr>
              <a:defRPr/>
            </a:pPr>
            <a:endParaRPr lang="en-US" altLang="zh-TW"/>
          </a:p>
        </p:txBody>
      </p:sp>
      <p:sp>
        <p:nvSpPr>
          <p:cNvPr id="47109"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ea typeface="新細明體" pitchFamily="18" charset="-120"/>
              </a:defRPr>
            </a:lvl1pPr>
          </a:lstStyle>
          <a:p>
            <a:fld id="{14009D41-4F0B-4D3C-82F1-67E2E86E984A}" type="slidenum">
              <a:rPr lang="en-US" altLang="zh-TW"/>
              <a:pPr/>
              <a:t>‹#›</a:t>
            </a:fld>
            <a:endParaRPr lang="en-US" altLang="zh-TW"/>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ea typeface="新細明體" pitchFamily="18" charset="-120"/>
              </a:defRPr>
            </a:lvl1pPr>
          </a:lstStyle>
          <a:p>
            <a:pPr>
              <a:defRPr/>
            </a:pPr>
            <a:endParaRPr lang="en-US" altLang="zh-TW"/>
          </a:p>
        </p:txBody>
      </p:sp>
      <p:sp>
        <p:nvSpPr>
          <p:cNvPr id="4608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ea typeface="新細明體" pitchFamily="18" charset="-120"/>
              </a:defRPr>
            </a:lvl1pPr>
          </a:lstStyle>
          <a:p>
            <a:pPr>
              <a:defRPr/>
            </a:pPr>
            <a:endParaRPr lang="en-US" altLang="zh-TW"/>
          </a:p>
        </p:txBody>
      </p:sp>
      <p:sp>
        <p:nvSpPr>
          <p:cNvPr id="4100"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4608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zh-TW" altLang="en-US" noProof="0" smtClean="0"/>
              <a:t>按一下以編輯母片</a:t>
            </a:r>
          </a:p>
          <a:p>
            <a:pPr lvl="1"/>
            <a:r>
              <a:rPr lang="zh-TW" altLang="en-US" noProof="0" smtClean="0"/>
              <a:t>第二層</a:t>
            </a:r>
          </a:p>
          <a:p>
            <a:pPr lvl="2"/>
            <a:r>
              <a:rPr lang="zh-TW" altLang="en-US" noProof="0" smtClean="0"/>
              <a:t>第三層</a:t>
            </a:r>
          </a:p>
          <a:p>
            <a:pPr lvl="3"/>
            <a:r>
              <a:rPr lang="zh-TW" altLang="en-US" noProof="0" smtClean="0"/>
              <a:t>第四層</a:t>
            </a:r>
          </a:p>
          <a:p>
            <a:pPr lvl="4"/>
            <a:r>
              <a:rPr lang="zh-TW" altLang="en-US" noProof="0" smtClean="0"/>
              <a:t>第五層</a:t>
            </a:r>
          </a:p>
        </p:txBody>
      </p:sp>
      <p:sp>
        <p:nvSpPr>
          <p:cNvPr id="4608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ea typeface="新細明體" pitchFamily="18" charset="-120"/>
              </a:defRPr>
            </a:lvl1pPr>
          </a:lstStyle>
          <a:p>
            <a:pPr>
              <a:defRPr/>
            </a:pPr>
            <a:endParaRPr lang="en-US" altLang="zh-TW"/>
          </a:p>
        </p:txBody>
      </p:sp>
      <p:sp>
        <p:nvSpPr>
          <p:cNvPr id="4608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ea typeface="新細明體" pitchFamily="18" charset="-120"/>
              </a:defRPr>
            </a:lvl1pPr>
          </a:lstStyle>
          <a:p>
            <a:fld id="{6D6DBE38-4EF8-45A8-8C24-08AF4F70B9A1}" type="slidenum">
              <a:rPr lang="en-US" altLang="zh-TW"/>
              <a:pPr/>
              <a:t>‹#›</a:t>
            </a:fld>
            <a:endParaRPr lang="en-US" altLang="zh-TW"/>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F863B4DF-517E-4BFE-892A-8068189B208D}" type="slidenum">
              <a:rPr lang="en-US" altLang="zh-TW"/>
              <a:pPr/>
              <a:t>48</a:t>
            </a:fld>
            <a:endParaRPr lang="en-US" altLang="zh-TW"/>
          </a:p>
        </p:txBody>
      </p:sp>
      <p:sp>
        <p:nvSpPr>
          <p:cNvPr id="55299"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eaLnBrk="1" hangingPunct="1"/>
            <a:fld id="{A86C159E-0E60-478A-AB0B-6A5C64C172A9}" type="slidenum">
              <a:rPr lang="en-US" altLang="zh-TW" sz="1200">
                <a:ea typeface="新細明體" pitchFamily="18" charset="-120"/>
              </a:rPr>
              <a:pPr algn="r" eaLnBrk="1" hangingPunct="1"/>
              <a:t>48</a:t>
            </a:fld>
            <a:endParaRPr lang="en-US" altLang="zh-TW" sz="1200">
              <a:ea typeface="新細明體" pitchFamily="18" charset="-120"/>
            </a:endParaRPr>
          </a:p>
        </p:txBody>
      </p:sp>
      <p:sp>
        <p:nvSpPr>
          <p:cNvPr id="55300" name="Rectangle 2"/>
          <p:cNvSpPr>
            <a:spLocks noRot="1" noChangeArrowheads="1" noTextEdit="1"/>
          </p:cNvSpPr>
          <p:nvPr>
            <p:ph type="sldImg"/>
          </p:nvPr>
        </p:nvSpPr>
        <p:spPr>
          <a:ln/>
        </p:spPr>
      </p:sp>
      <p:sp>
        <p:nvSpPr>
          <p:cNvPr id="55301" name="Rectangle 3"/>
          <p:cNvSpPr>
            <a:spLocks noGrp="1" noChangeArrowheads="1"/>
          </p:cNvSpPr>
          <p:nvPr>
            <p:ph type="body" idx="1"/>
          </p:nvPr>
        </p:nvSpPr>
        <p:spPr>
          <a:noFill/>
          <a:ln/>
        </p:spPr>
        <p:txBody>
          <a:bodyPr/>
          <a:lstStyle/>
          <a:p>
            <a:pPr eaLnBrk="1" hangingPunct="1"/>
            <a:endParaRPr lang="zh-TW" altLang="zh-TW"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AFA991BC-4815-4250-B992-16CE23B37466}" type="slidenum">
              <a:rPr lang="en-US" altLang="zh-TW"/>
              <a:pPr/>
              <a:t>49</a:t>
            </a:fld>
            <a:endParaRPr lang="en-US" altLang="zh-TW"/>
          </a:p>
        </p:txBody>
      </p:sp>
      <p:sp>
        <p:nvSpPr>
          <p:cNvPr id="57347"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eaLnBrk="1" hangingPunct="1"/>
            <a:fld id="{175A163E-F15E-4C6D-8849-33BBCE8B5EB9}" type="slidenum">
              <a:rPr lang="en-US" altLang="zh-TW" sz="1200">
                <a:ea typeface="新細明體" pitchFamily="18" charset="-120"/>
              </a:rPr>
              <a:pPr algn="r" eaLnBrk="1" hangingPunct="1"/>
              <a:t>49</a:t>
            </a:fld>
            <a:endParaRPr lang="en-US" altLang="zh-TW" sz="1200">
              <a:ea typeface="新細明體" pitchFamily="18" charset="-120"/>
            </a:endParaRPr>
          </a:p>
        </p:txBody>
      </p:sp>
      <p:sp>
        <p:nvSpPr>
          <p:cNvPr id="57348" name="Rectangle 2"/>
          <p:cNvSpPr>
            <a:spLocks noRot="1" noChangeArrowheads="1" noTextEdit="1"/>
          </p:cNvSpPr>
          <p:nvPr>
            <p:ph type="sldImg"/>
          </p:nvPr>
        </p:nvSpPr>
        <p:spPr>
          <a:ln/>
        </p:spPr>
      </p:sp>
      <p:sp>
        <p:nvSpPr>
          <p:cNvPr id="57349" name="Rectangle 3"/>
          <p:cNvSpPr>
            <a:spLocks noGrp="1" noChangeArrowheads="1"/>
          </p:cNvSpPr>
          <p:nvPr>
            <p:ph type="body" idx="1"/>
          </p:nvPr>
        </p:nvSpPr>
        <p:spPr>
          <a:noFill/>
          <a:ln/>
        </p:spPr>
        <p:txBody>
          <a:bodyPr/>
          <a:lstStyle/>
          <a:p>
            <a:pPr eaLnBrk="1" hangingPunct="1"/>
            <a:endParaRPr lang="zh-TW" altLang="zh-TW"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AE59BC21-947C-4AEA-98DE-5EA64782C5EA}" type="slidenum">
              <a:rPr lang="en-US" altLang="zh-TW"/>
              <a:pPr/>
              <a:t>50</a:t>
            </a:fld>
            <a:endParaRPr lang="en-US" altLang="zh-TW"/>
          </a:p>
        </p:txBody>
      </p:sp>
      <p:sp>
        <p:nvSpPr>
          <p:cNvPr id="59395"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eaLnBrk="1" hangingPunct="1"/>
            <a:fld id="{43685D69-71AE-431A-A93D-211E0FF93A82}" type="slidenum">
              <a:rPr lang="en-US" altLang="zh-TW" sz="1200">
                <a:ea typeface="新細明體" pitchFamily="18" charset="-120"/>
              </a:rPr>
              <a:pPr algn="r" eaLnBrk="1" hangingPunct="1"/>
              <a:t>50</a:t>
            </a:fld>
            <a:endParaRPr lang="en-US" altLang="zh-TW" sz="1200">
              <a:ea typeface="新細明體" pitchFamily="18" charset="-120"/>
            </a:endParaRPr>
          </a:p>
        </p:txBody>
      </p:sp>
      <p:sp>
        <p:nvSpPr>
          <p:cNvPr id="59396" name="Rectangle 2"/>
          <p:cNvSpPr>
            <a:spLocks noRot="1" noChangeArrowheads="1" noTextEdit="1"/>
          </p:cNvSpPr>
          <p:nvPr>
            <p:ph type="sldImg"/>
          </p:nvPr>
        </p:nvSpPr>
        <p:spPr>
          <a:ln/>
        </p:spPr>
      </p:sp>
      <p:sp>
        <p:nvSpPr>
          <p:cNvPr id="59397" name="Rectangle 3"/>
          <p:cNvSpPr>
            <a:spLocks noGrp="1" noChangeArrowheads="1"/>
          </p:cNvSpPr>
          <p:nvPr>
            <p:ph type="body" idx="1"/>
          </p:nvPr>
        </p:nvSpPr>
        <p:spPr>
          <a:noFill/>
          <a:ln/>
        </p:spPr>
        <p:txBody>
          <a:bodyPr/>
          <a:lstStyle/>
          <a:p>
            <a:pPr eaLnBrk="1" hangingPunct="1"/>
            <a:endParaRPr lang="zh-TW" altLang="zh-TW"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5867400" cy="6858000"/>
            <a:chOff x="0" y="0"/>
            <a:chExt cx="3696" cy="4320"/>
          </a:xfrm>
        </p:grpSpPr>
        <p:sp>
          <p:nvSpPr>
            <p:cNvPr id="5" name="Rectangle 3"/>
            <p:cNvSpPr>
              <a:spLocks noChangeArrowheads="1"/>
            </p:cNvSpPr>
            <p:nvPr/>
          </p:nvSpPr>
          <p:spPr bwMode="auto">
            <a:xfrm>
              <a:off x="0" y="0"/>
              <a:ext cx="2880" cy="4320"/>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a:defRPr kumimoji="1">
                  <a:solidFill>
                    <a:schemeClr val="tx1"/>
                  </a:solidFill>
                  <a:latin typeface="Arial" panose="020B0604020202020204" pitchFamily="34" charset="0"/>
                  <a:ea typeface="標楷體" panose="03000509000000000000" pitchFamily="65" charset="-120"/>
                </a:defRPr>
              </a:lvl1pPr>
              <a:lvl2pPr marL="742950" indent="-285750">
                <a:defRPr kumimoji="1">
                  <a:solidFill>
                    <a:schemeClr val="tx1"/>
                  </a:solidFill>
                  <a:latin typeface="Arial" panose="020B0604020202020204" pitchFamily="34" charset="0"/>
                  <a:ea typeface="標楷體" panose="03000509000000000000" pitchFamily="65" charset="-120"/>
                </a:defRPr>
              </a:lvl2pPr>
              <a:lvl3pPr marL="1143000" indent="-228600">
                <a:defRPr kumimoji="1">
                  <a:solidFill>
                    <a:schemeClr val="tx1"/>
                  </a:solidFill>
                  <a:latin typeface="Arial" panose="020B0604020202020204" pitchFamily="34" charset="0"/>
                  <a:ea typeface="標楷體" panose="03000509000000000000" pitchFamily="65" charset="-120"/>
                </a:defRPr>
              </a:lvl3pPr>
              <a:lvl4pPr marL="1600200" indent="-228600">
                <a:defRPr kumimoji="1">
                  <a:solidFill>
                    <a:schemeClr val="tx1"/>
                  </a:solidFill>
                  <a:latin typeface="Arial" panose="020B0604020202020204" pitchFamily="34" charset="0"/>
                  <a:ea typeface="標楷體" panose="03000509000000000000" pitchFamily="65" charset="-120"/>
                </a:defRPr>
              </a:lvl4pPr>
              <a:lvl5pPr marL="2057400" indent="-228600">
                <a:defRPr kumimoji="1">
                  <a:solidFill>
                    <a:schemeClr val="tx1"/>
                  </a:solidFill>
                  <a:latin typeface="Arial" panose="020B0604020202020204" pitchFamily="34" charset="0"/>
                  <a:ea typeface="標楷體" panose="03000509000000000000" pitchFamily="65"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標楷體" panose="03000509000000000000" pitchFamily="65"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標楷體" panose="03000509000000000000" pitchFamily="65"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標楷體" panose="03000509000000000000" pitchFamily="65"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標楷體" panose="03000509000000000000" pitchFamily="65" charset="-120"/>
                </a:defRPr>
              </a:lvl9pPr>
            </a:lstStyle>
            <a:p>
              <a:pPr algn="ctr" eaLnBrk="1" hangingPunct="1">
                <a:defRPr/>
              </a:pPr>
              <a:endParaRPr lang="zh-TW" altLang="zh-TW" sz="2400" smtClean="0">
                <a:latin typeface="Times New Roman" panose="02020603050405020304" pitchFamily="18" charset="0"/>
                <a:ea typeface="新細明體" panose="02020500000000000000" pitchFamily="18" charset="-120"/>
              </a:endParaRPr>
            </a:p>
          </p:txBody>
        </p:sp>
        <p:sp>
          <p:nvSpPr>
            <p:cNvPr id="6" name="AutoShape 4"/>
            <p:cNvSpPr>
              <a:spLocks noChangeArrowheads="1"/>
            </p:cNvSpPr>
            <p:nvPr/>
          </p:nvSpPr>
          <p:spPr bwMode="white">
            <a:xfrm>
              <a:off x="432" y="624"/>
              <a:ext cx="3264" cy="1200"/>
            </a:xfrm>
            <a:prstGeom prst="roundRect">
              <a:avLst>
                <a:gd name="adj" fmla="val 50000"/>
              </a:avLst>
            </a:pr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kumimoji="1">
                  <a:solidFill>
                    <a:schemeClr val="tx1"/>
                  </a:solidFill>
                  <a:latin typeface="Arial" panose="020B0604020202020204" pitchFamily="34" charset="0"/>
                  <a:ea typeface="標楷體" panose="03000509000000000000" pitchFamily="65" charset="-120"/>
                </a:defRPr>
              </a:lvl1pPr>
              <a:lvl2pPr marL="742950" indent="-285750">
                <a:defRPr kumimoji="1">
                  <a:solidFill>
                    <a:schemeClr val="tx1"/>
                  </a:solidFill>
                  <a:latin typeface="Arial" panose="020B0604020202020204" pitchFamily="34" charset="0"/>
                  <a:ea typeface="標楷體" panose="03000509000000000000" pitchFamily="65" charset="-120"/>
                </a:defRPr>
              </a:lvl2pPr>
              <a:lvl3pPr marL="1143000" indent="-228600">
                <a:defRPr kumimoji="1">
                  <a:solidFill>
                    <a:schemeClr val="tx1"/>
                  </a:solidFill>
                  <a:latin typeface="Arial" panose="020B0604020202020204" pitchFamily="34" charset="0"/>
                  <a:ea typeface="標楷體" panose="03000509000000000000" pitchFamily="65" charset="-120"/>
                </a:defRPr>
              </a:lvl3pPr>
              <a:lvl4pPr marL="1600200" indent="-228600">
                <a:defRPr kumimoji="1">
                  <a:solidFill>
                    <a:schemeClr val="tx1"/>
                  </a:solidFill>
                  <a:latin typeface="Arial" panose="020B0604020202020204" pitchFamily="34" charset="0"/>
                  <a:ea typeface="標楷體" panose="03000509000000000000" pitchFamily="65" charset="-120"/>
                </a:defRPr>
              </a:lvl4pPr>
              <a:lvl5pPr marL="2057400" indent="-228600">
                <a:defRPr kumimoji="1">
                  <a:solidFill>
                    <a:schemeClr val="tx1"/>
                  </a:solidFill>
                  <a:latin typeface="Arial" panose="020B0604020202020204" pitchFamily="34" charset="0"/>
                  <a:ea typeface="標楷體" panose="03000509000000000000" pitchFamily="65"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標楷體" panose="03000509000000000000" pitchFamily="65"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標楷體" panose="03000509000000000000" pitchFamily="65"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標楷體" panose="03000509000000000000" pitchFamily="65"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標楷體" panose="03000509000000000000" pitchFamily="65" charset="-120"/>
                </a:defRPr>
              </a:lvl9pPr>
            </a:lstStyle>
            <a:p>
              <a:pPr algn="ctr" eaLnBrk="1" hangingPunct="1">
                <a:defRPr/>
              </a:pPr>
              <a:endParaRPr lang="zh-TW" altLang="zh-TW" sz="2400" smtClean="0">
                <a:latin typeface="Times New Roman" panose="02020603050405020304" pitchFamily="18" charset="0"/>
                <a:ea typeface="新細明體" panose="02020500000000000000" pitchFamily="18" charset="-120"/>
              </a:endParaRPr>
            </a:p>
          </p:txBody>
        </p:sp>
      </p:grpSp>
      <p:grpSp>
        <p:nvGrpSpPr>
          <p:cNvPr id="7" name="Group 5"/>
          <p:cNvGrpSpPr>
            <a:grpSpLocks/>
          </p:cNvGrpSpPr>
          <p:nvPr/>
        </p:nvGrpSpPr>
        <p:grpSpPr bwMode="auto">
          <a:xfrm>
            <a:off x="3632200" y="4889500"/>
            <a:ext cx="4876800" cy="319088"/>
            <a:chOff x="2288" y="3080"/>
            <a:chExt cx="3072" cy="201"/>
          </a:xfrm>
        </p:grpSpPr>
        <p:sp>
          <p:nvSpPr>
            <p:cNvPr id="8" name="AutoShape 6"/>
            <p:cNvSpPr>
              <a:spLocks noChangeArrowheads="1"/>
            </p:cNvSpPr>
            <p:nvPr/>
          </p:nvSpPr>
          <p:spPr bwMode="auto">
            <a:xfrm flipH="1">
              <a:off x="2288" y="3080"/>
              <a:ext cx="2914" cy="200"/>
            </a:xfrm>
            <a:prstGeom prst="roundRect">
              <a:avLst>
                <a:gd name="adj" fmla="val 0"/>
              </a:avLst>
            </a:prstGeom>
            <a:solidFill>
              <a:schemeClr val="hlink"/>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kumimoji="1">
                  <a:solidFill>
                    <a:schemeClr val="tx1"/>
                  </a:solidFill>
                  <a:latin typeface="Arial" panose="020B0604020202020204" pitchFamily="34" charset="0"/>
                  <a:ea typeface="標楷體" panose="03000509000000000000" pitchFamily="65" charset="-120"/>
                </a:defRPr>
              </a:lvl1pPr>
              <a:lvl2pPr marL="742950" indent="-285750">
                <a:defRPr kumimoji="1">
                  <a:solidFill>
                    <a:schemeClr val="tx1"/>
                  </a:solidFill>
                  <a:latin typeface="Arial" panose="020B0604020202020204" pitchFamily="34" charset="0"/>
                  <a:ea typeface="標楷體" panose="03000509000000000000" pitchFamily="65" charset="-120"/>
                </a:defRPr>
              </a:lvl2pPr>
              <a:lvl3pPr marL="1143000" indent="-228600">
                <a:defRPr kumimoji="1">
                  <a:solidFill>
                    <a:schemeClr val="tx1"/>
                  </a:solidFill>
                  <a:latin typeface="Arial" panose="020B0604020202020204" pitchFamily="34" charset="0"/>
                  <a:ea typeface="標楷體" panose="03000509000000000000" pitchFamily="65" charset="-120"/>
                </a:defRPr>
              </a:lvl3pPr>
              <a:lvl4pPr marL="1600200" indent="-228600">
                <a:defRPr kumimoji="1">
                  <a:solidFill>
                    <a:schemeClr val="tx1"/>
                  </a:solidFill>
                  <a:latin typeface="Arial" panose="020B0604020202020204" pitchFamily="34" charset="0"/>
                  <a:ea typeface="標楷體" panose="03000509000000000000" pitchFamily="65" charset="-120"/>
                </a:defRPr>
              </a:lvl4pPr>
              <a:lvl5pPr marL="2057400" indent="-228600">
                <a:defRPr kumimoji="1">
                  <a:solidFill>
                    <a:schemeClr val="tx1"/>
                  </a:solidFill>
                  <a:latin typeface="Arial" panose="020B0604020202020204" pitchFamily="34" charset="0"/>
                  <a:ea typeface="標楷體" panose="03000509000000000000" pitchFamily="65"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標楷體" panose="03000509000000000000" pitchFamily="65"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標楷體" panose="03000509000000000000" pitchFamily="65"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標楷體" panose="03000509000000000000" pitchFamily="65"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標楷體" panose="03000509000000000000" pitchFamily="65" charset="-120"/>
                </a:defRPr>
              </a:lvl9pPr>
            </a:lstStyle>
            <a:p>
              <a:pPr eaLnBrk="1" hangingPunct="1">
                <a:defRPr/>
              </a:pPr>
              <a:endParaRPr lang="zh-TW" altLang="en-US" smtClean="0"/>
            </a:p>
          </p:txBody>
        </p:sp>
        <p:sp>
          <p:nvSpPr>
            <p:cNvPr id="9" name="AutoShape 7"/>
            <p:cNvSpPr>
              <a:spLocks noChangeArrowheads="1"/>
            </p:cNvSpPr>
            <p:nvPr/>
          </p:nvSpPr>
          <p:spPr bwMode="auto">
            <a:xfrm>
              <a:off x="5196" y="3080"/>
              <a:ext cx="164" cy="201"/>
            </a:xfrm>
            <a:prstGeom prst="flowChartDelay">
              <a:avLst/>
            </a:prstGeom>
            <a:solidFill>
              <a:schemeClr va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a:defRPr kumimoji="1">
                  <a:solidFill>
                    <a:schemeClr val="tx1"/>
                  </a:solidFill>
                  <a:latin typeface="Arial" panose="020B0604020202020204" pitchFamily="34" charset="0"/>
                  <a:ea typeface="標楷體" panose="03000509000000000000" pitchFamily="65" charset="-120"/>
                </a:defRPr>
              </a:lvl1pPr>
              <a:lvl2pPr marL="742950" indent="-285750">
                <a:defRPr kumimoji="1">
                  <a:solidFill>
                    <a:schemeClr val="tx1"/>
                  </a:solidFill>
                  <a:latin typeface="Arial" panose="020B0604020202020204" pitchFamily="34" charset="0"/>
                  <a:ea typeface="標楷體" panose="03000509000000000000" pitchFamily="65" charset="-120"/>
                </a:defRPr>
              </a:lvl2pPr>
              <a:lvl3pPr marL="1143000" indent="-228600">
                <a:defRPr kumimoji="1">
                  <a:solidFill>
                    <a:schemeClr val="tx1"/>
                  </a:solidFill>
                  <a:latin typeface="Arial" panose="020B0604020202020204" pitchFamily="34" charset="0"/>
                  <a:ea typeface="標楷體" panose="03000509000000000000" pitchFamily="65" charset="-120"/>
                </a:defRPr>
              </a:lvl3pPr>
              <a:lvl4pPr marL="1600200" indent="-228600">
                <a:defRPr kumimoji="1">
                  <a:solidFill>
                    <a:schemeClr val="tx1"/>
                  </a:solidFill>
                  <a:latin typeface="Arial" panose="020B0604020202020204" pitchFamily="34" charset="0"/>
                  <a:ea typeface="標楷體" panose="03000509000000000000" pitchFamily="65" charset="-120"/>
                </a:defRPr>
              </a:lvl4pPr>
              <a:lvl5pPr marL="2057400" indent="-228600">
                <a:defRPr kumimoji="1">
                  <a:solidFill>
                    <a:schemeClr val="tx1"/>
                  </a:solidFill>
                  <a:latin typeface="Arial" panose="020B0604020202020204" pitchFamily="34" charset="0"/>
                  <a:ea typeface="標楷體" panose="03000509000000000000" pitchFamily="65"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標楷體" panose="03000509000000000000" pitchFamily="65"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標楷體" panose="03000509000000000000" pitchFamily="65"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標楷體" panose="03000509000000000000" pitchFamily="65"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標楷體" panose="03000509000000000000" pitchFamily="65" charset="-120"/>
                </a:defRPr>
              </a:lvl9pPr>
            </a:lstStyle>
            <a:p>
              <a:pPr eaLnBrk="1" hangingPunct="1">
                <a:defRPr/>
              </a:pPr>
              <a:endParaRPr lang="zh-TW" altLang="en-US" smtClean="0"/>
            </a:p>
          </p:txBody>
        </p:sp>
      </p:grpSp>
      <p:sp>
        <p:nvSpPr>
          <p:cNvPr id="37896" name="Rectangle 8"/>
          <p:cNvSpPr>
            <a:spLocks noGrp="1" noChangeArrowheads="1"/>
          </p:cNvSpPr>
          <p:nvPr>
            <p:ph type="subTitle" idx="1"/>
          </p:nvPr>
        </p:nvSpPr>
        <p:spPr>
          <a:xfrm>
            <a:off x="4673600" y="2927350"/>
            <a:ext cx="4013200" cy="1822450"/>
          </a:xfrm>
        </p:spPr>
        <p:txBody>
          <a:bodyPr anchor="b"/>
          <a:lstStyle>
            <a:lvl1pPr marL="0" indent="0">
              <a:buFont typeface="Wingdings" pitchFamily="2" charset="2"/>
              <a:buNone/>
              <a:defRPr>
                <a:solidFill>
                  <a:schemeClr val="tx2"/>
                </a:solidFill>
              </a:defRPr>
            </a:lvl1pPr>
          </a:lstStyle>
          <a:p>
            <a:r>
              <a:rPr lang="zh-TW" altLang="en-US"/>
              <a:t>按一下以編輯母片副標題樣式</a:t>
            </a:r>
          </a:p>
        </p:txBody>
      </p:sp>
      <p:sp>
        <p:nvSpPr>
          <p:cNvPr id="37900" name="AutoShape 12"/>
          <p:cNvSpPr>
            <a:spLocks noGrp="1" noChangeArrowheads="1"/>
          </p:cNvSpPr>
          <p:nvPr>
            <p:ph type="ctrTitle" sz="quarter"/>
          </p:nvPr>
        </p:nvSpPr>
        <p:spPr>
          <a:xfrm>
            <a:off x="685800" y="990600"/>
            <a:ext cx="8229600" cy="1905000"/>
          </a:xfrm>
          <a:prstGeom prst="roundRect">
            <a:avLst>
              <a:gd name="adj" fmla="val 50000"/>
            </a:avLst>
          </a:prstGeom>
        </p:spPr>
        <p:txBody>
          <a:bodyPr anchor="ctr"/>
          <a:lstStyle>
            <a:lvl1pPr algn="ctr">
              <a:defRPr>
                <a:solidFill>
                  <a:schemeClr val="tx1"/>
                </a:solidFill>
              </a:defRPr>
            </a:lvl1pPr>
          </a:lstStyle>
          <a:p>
            <a:r>
              <a:rPr lang="zh-TW" altLang="en-US"/>
              <a:t>按一下以編輯母片標題樣式</a:t>
            </a:r>
          </a:p>
        </p:txBody>
      </p:sp>
      <p:sp>
        <p:nvSpPr>
          <p:cNvPr id="10" name="Rectangle 9"/>
          <p:cNvSpPr>
            <a:spLocks noGrp="1" noChangeArrowheads="1"/>
          </p:cNvSpPr>
          <p:nvPr>
            <p:ph type="dt" sz="quarter" idx="10"/>
          </p:nvPr>
        </p:nvSpPr>
        <p:spPr/>
        <p:txBody>
          <a:bodyPr/>
          <a:lstStyle>
            <a:lvl1pPr>
              <a:defRPr>
                <a:solidFill>
                  <a:schemeClr val="bg1"/>
                </a:solidFill>
              </a:defRPr>
            </a:lvl1pPr>
          </a:lstStyle>
          <a:p>
            <a:pPr>
              <a:defRPr/>
            </a:pPr>
            <a:fld id="{29E4EB6E-2749-49AF-B892-B1838D5B0A91}" type="datetime1">
              <a:rPr lang="zh-TW" altLang="en-US"/>
              <a:pPr>
                <a:defRPr/>
              </a:pPr>
              <a:t>2013/11/15</a:t>
            </a:fld>
            <a:endParaRPr lang="en-US" altLang="zh-TW"/>
          </a:p>
        </p:txBody>
      </p:sp>
      <p:sp>
        <p:nvSpPr>
          <p:cNvPr id="11" name="Rectangle 10"/>
          <p:cNvSpPr>
            <a:spLocks noGrp="1" noChangeArrowheads="1"/>
          </p:cNvSpPr>
          <p:nvPr>
            <p:ph type="ftr" sz="quarter" idx="11"/>
          </p:nvPr>
        </p:nvSpPr>
        <p:spPr/>
        <p:txBody>
          <a:bodyPr/>
          <a:lstStyle>
            <a:lvl1pPr algn="r">
              <a:defRPr/>
            </a:lvl1pPr>
          </a:lstStyle>
          <a:p>
            <a:pPr>
              <a:defRPr/>
            </a:pPr>
            <a:r>
              <a:rPr lang="en-US" altLang="zh-TW"/>
              <a:t>Jen-pei Liu, PhD</a:t>
            </a:r>
          </a:p>
        </p:txBody>
      </p:sp>
      <p:sp>
        <p:nvSpPr>
          <p:cNvPr id="12" name="Rectangle 11"/>
          <p:cNvSpPr>
            <a:spLocks noGrp="1" noChangeArrowheads="1"/>
          </p:cNvSpPr>
          <p:nvPr>
            <p:ph type="sldNum" sz="quarter" idx="12"/>
          </p:nvPr>
        </p:nvSpPr>
        <p:spPr>
          <a:xfrm>
            <a:off x="76200" y="6248400"/>
            <a:ext cx="587375" cy="488950"/>
          </a:xfrm>
        </p:spPr>
        <p:txBody>
          <a:bodyPr anchorCtr="0"/>
          <a:lstStyle>
            <a:lvl1pPr>
              <a:defRPr/>
            </a:lvl1pPr>
          </a:lstStyle>
          <a:p>
            <a:fld id="{ADB1CC1F-189E-4F84-A675-3E2F01B2865F}" type="slidenum">
              <a:rPr lang="en-US" altLang="zh-TW"/>
              <a:pPr/>
              <a:t>‹#›</a:t>
            </a:fld>
            <a:endParaRPr lang="en-US" altLang="zh-TW"/>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11"/>
          <p:cNvSpPr>
            <a:spLocks noGrp="1" noChangeArrowheads="1"/>
          </p:cNvSpPr>
          <p:nvPr>
            <p:ph type="dt" sz="half" idx="10"/>
          </p:nvPr>
        </p:nvSpPr>
        <p:spPr>
          <a:ln/>
        </p:spPr>
        <p:txBody>
          <a:bodyPr/>
          <a:lstStyle>
            <a:lvl1pPr>
              <a:defRPr/>
            </a:lvl1pPr>
          </a:lstStyle>
          <a:p>
            <a:pPr>
              <a:defRPr/>
            </a:pPr>
            <a:fld id="{E758112C-FA72-4613-A0C5-276862C72871}" type="datetime1">
              <a:rPr lang="zh-TW" altLang="en-US"/>
              <a:pPr>
                <a:defRPr/>
              </a:pPr>
              <a:t>2013/11/15</a:t>
            </a:fld>
            <a:endParaRPr lang="en-US" altLang="zh-TW"/>
          </a:p>
        </p:txBody>
      </p:sp>
      <p:sp>
        <p:nvSpPr>
          <p:cNvPr id="5" name="Rectangle 12"/>
          <p:cNvSpPr>
            <a:spLocks noGrp="1" noChangeArrowheads="1"/>
          </p:cNvSpPr>
          <p:nvPr>
            <p:ph type="ftr" sz="quarter" idx="11"/>
          </p:nvPr>
        </p:nvSpPr>
        <p:spPr>
          <a:ln/>
        </p:spPr>
        <p:txBody>
          <a:bodyPr/>
          <a:lstStyle>
            <a:lvl1pPr>
              <a:defRPr/>
            </a:lvl1pPr>
          </a:lstStyle>
          <a:p>
            <a:pPr>
              <a:defRPr/>
            </a:pPr>
            <a:r>
              <a:rPr lang="en-US" altLang="zh-TW"/>
              <a:t>Jen-pei Liu, PhD</a:t>
            </a:r>
          </a:p>
        </p:txBody>
      </p:sp>
      <p:sp>
        <p:nvSpPr>
          <p:cNvPr id="6" name="Rectangle 13"/>
          <p:cNvSpPr>
            <a:spLocks noGrp="1" noChangeArrowheads="1"/>
          </p:cNvSpPr>
          <p:nvPr>
            <p:ph type="sldNum" sz="quarter" idx="12"/>
          </p:nvPr>
        </p:nvSpPr>
        <p:spPr>
          <a:ln/>
        </p:spPr>
        <p:txBody>
          <a:bodyPr/>
          <a:lstStyle>
            <a:lvl1pPr>
              <a:defRPr/>
            </a:lvl1pPr>
          </a:lstStyle>
          <a:p>
            <a:fld id="{1FC98F5A-C68A-4F9E-AF69-291574DED8DD}" type="slidenum">
              <a:rPr lang="en-US" altLang="zh-TW"/>
              <a:pPr/>
              <a:t>‹#›</a:t>
            </a:fld>
            <a:endParaRPr lang="en-US" altLang="zh-TW"/>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705600" y="762000"/>
            <a:ext cx="1981200" cy="532447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762000" y="762000"/>
            <a:ext cx="5791200" cy="532447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11"/>
          <p:cNvSpPr>
            <a:spLocks noGrp="1" noChangeArrowheads="1"/>
          </p:cNvSpPr>
          <p:nvPr>
            <p:ph type="dt" sz="half" idx="10"/>
          </p:nvPr>
        </p:nvSpPr>
        <p:spPr>
          <a:ln/>
        </p:spPr>
        <p:txBody>
          <a:bodyPr/>
          <a:lstStyle>
            <a:lvl1pPr>
              <a:defRPr/>
            </a:lvl1pPr>
          </a:lstStyle>
          <a:p>
            <a:pPr>
              <a:defRPr/>
            </a:pPr>
            <a:fld id="{51856781-5382-43A8-BDC6-EAFB40E45EA8}" type="datetime1">
              <a:rPr lang="zh-TW" altLang="en-US"/>
              <a:pPr>
                <a:defRPr/>
              </a:pPr>
              <a:t>2013/11/15</a:t>
            </a:fld>
            <a:endParaRPr lang="en-US" altLang="zh-TW"/>
          </a:p>
        </p:txBody>
      </p:sp>
      <p:sp>
        <p:nvSpPr>
          <p:cNvPr id="5" name="Rectangle 12"/>
          <p:cNvSpPr>
            <a:spLocks noGrp="1" noChangeArrowheads="1"/>
          </p:cNvSpPr>
          <p:nvPr>
            <p:ph type="ftr" sz="quarter" idx="11"/>
          </p:nvPr>
        </p:nvSpPr>
        <p:spPr>
          <a:ln/>
        </p:spPr>
        <p:txBody>
          <a:bodyPr/>
          <a:lstStyle>
            <a:lvl1pPr>
              <a:defRPr/>
            </a:lvl1pPr>
          </a:lstStyle>
          <a:p>
            <a:pPr>
              <a:defRPr/>
            </a:pPr>
            <a:r>
              <a:rPr lang="en-US" altLang="zh-TW"/>
              <a:t>Jen-pei Liu, PhD</a:t>
            </a:r>
          </a:p>
        </p:txBody>
      </p:sp>
      <p:sp>
        <p:nvSpPr>
          <p:cNvPr id="6" name="Rectangle 13"/>
          <p:cNvSpPr>
            <a:spLocks noGrp="1" noChangeArrowheads="1"/>
          </p:cNvSpPr>
          <p:nvPr>
            <p:ph type="sldNum" sz="quarter" idx="12"/>
          </p:nvPr>
        </p:nvSpPr>
        <p:spPr>
          <a:ln/>
        </p:spPr>
        <p:txBody>
          <a:bodyPr/>
          <a:lstStyle>
            <a:lvl1pPr>
              <a:defRPr/>
            </a:lvl1pPr>
          </a:lstStyle>
          <a:p>
            <a:fld id="{1C7105F5-C6F2-4B0D-B578-B5700CA4AD61}" type="slidenum">
              <a:rPr lang="en-US" altLang="zh-TW"/>
              <a:pPr/>
              <a:t>‹#›</a:t>
            </a:fld>
            <a:endParaRPr lang="en-US" altLang="zh-TW"/>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標題，文字及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762000" y="762000"/>
            <a:ext cx="7924800" cy="1143000"/>
          </a:xfrm>
        </p:spPr>
        <p:txBody>
          <a:bodyPr/>
          <a:lstStyle/>
          <a:p>
            <a:r>
              <a:rPr lang="zh-TW" altLang="en-US" smtClean="0"/>
              <a:t>按一下以編輯母片標題樣式</a:t>
            </a:r>
            <a:endParaRPr lang="zh-TW" altLang="en-US"/>
          </a:p>
        </p:txBody>
      </p:sp>
      <p:sp>
        <p:nvSpPr>
          <p:cNvPr id="3" name="文字版面配置區 2"/>
          <p:cNvSpPr>
            <a:spLocks noGrp="1"/>
          </p:cNvSpPr>
          <p:nvPr>
            <p:ph type="body" sz="half" idx="1"/>
          </p:nvPr>
        </p:nvSpPr>
        <p:spPr>
          <a:xfrm>
            <a:off x="838200" y="2362200"/>
            <a:ext cx="3770313" cy="3724275"/>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quarter" idx="2"/>
          </p:nvPr>
        </p:nvSpPr>
        <p:spPr>
          <a:xfrm>
            <a:off x="4760913" y="2362200"/>
            <a:ext cx="3770312" cy="178593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內容版面配置區 4"/>
          <p:cNvSpPr>
            <a:spLocks noGrp="1"/>
          </p:cNvSpPr>
          <p:nvPr>
            <p:ph sz="quarter" idx="3"/>
          </p:nvPr>
        </p:nvSpPr>
        <p:spPr>
          <a:xfrm>
            <a:off x="4760913" y="4300538"/>
            <a:ext cx="3770312" cy="1785937"/>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Rectangle 11"/>
          <p:cNvSpPr>
            <a:spLocks noGrp="1" noChangeArrowheads="1"/>
          </p:cNvSpPr>
          <p:nvPr>
            <p:ph type="dt" sz="half" idx="10"/>
          </p:nvPr>
        </p:nvSpPr>
        <p:spPr>
          <a:ln/>
        </p:spPr>
        <p:txBody>
          <a:bodyPr/>
          <a:lstStyle>
            <a:lvl1pPr>
              <a:defRPr/>
            </a:lvl1pPr>
          </a:lstStyle>
          <a:p>
            <a:pPr>
              <a:defRPr/>
            </a:pPr>
            <a:fld id="{FF35E553-9A22-4BD7-8672-EB0F68F38D73}" type="datetime1">
              <a:rPr lang="zh-TW" altLang="en-US"/>
              <a:pPr>
                <a:defRPr/>
              </a:pPr>
              <a:t>2013/11/15</a:t>
            </a:fld>
            <a:endParaRPr lang="en-US" altLang="zh-TW"/>
          </a:p>
        </p:txBody>
      </p:sp>
      <p:sp>
        <p:nvSpPr>
          <p:cNvPr id="7" name="Rectangle 12"/>
          <p:cNvSpPr>
            <a:spLocks noGrp="1" noChangeArrowheads="1"/>
          </p:cNvSpPr>
          <p:nvPr>
            <p:ph type="ftr" sz="quarter" idx="11"/>
          </p:nvPr>
        </p:nvSpPr>
        <p:spPr>
          <a:ln/>
        </p:spPr>
        <p:txBody>
          <a:bodyPr/>
          <a:lstStyle>
            <a:lvl1pPr>
              <a:defRPr/>
            </a:lvl1pPr>
          </a:lstStyle>
          <a:p>
            <a:pPr>
              <a:defRPr/>
            </a:pPr>
            <a:r>
              <a:rPr lang="en-US" altLang="zh-TW"/>
              <a:t>Jen-pei Liu, PhD</a:t>
            </a:r>
          </a:p>
        </p:txBody>
      </p:sp>
      <p:sp>
        <p:nvSpPr>
          <p:cNvPr id="8" name="Rectangle 13"/>
          <p:cNvSpPr>
            <a:spLocks noGrp="1" noChangeArrowheads="1"/>
          </p:cNvSpPr>
          <p:nvPr>
            <p:ph type="sldNum" sz="quarter" idx="12"/>
          </p:nvPr>
        </p:nvSpPr>
        <p:spPr>
          <a:ln/>
        </p:spPr>
        <p:txBody>
          <a:bodyPr/>
          <a:lstStyle>
            <a:lvl1pPr>
              <a:defRPr/>
            </a:lvl1pPr>
          </a:lstStyle>
          <a:p>
            <a:fld id="{58D9D218-1380-4A22-9D37-3F398AC12674}" type="slidenum">
              <a:rPr lang="en-US" altLang="zh-TW"/>
              <a:pPr/>
              <a:t>‹#›</a:t>
            </a:fld>
            <a:endParaRPr lang="en-US" altLang="zh-TW"/>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標題，文字及物件">
    <p:spTree>
      <p:nvGrpSpPr>
        <p:cNvPr id="1" name=""/>
        <p:cNvGrpSpPr/>
        <p:nvPr/>
      </p:nvGrpSpPr>
      <p:grpSpPr>
        <a:xfrm>
          <a:off x="0" y="0"/>
          <a:ext cx="0" cy="0"/>
          <a:chOff x="0" y="0"/>
          <a:chExt cx="0" cy="0"/>
        </a:xfrm>
      </p:grpSpPr>
      <p:sp>
        <p:nvSpPr>
          <p:cNvPr id="2" name="標題 1"/>
          <p:cNvSpPr>
            <a:spLocks noGrp="1"/>
          </p:cNvSpPr>
          <p:nvPr>
            <p:ph type="title"/>
          </p:nvPr>
        </p:nvSpPr>
        <p:spPr>
          <a:xfrm>
            <a:off x="762000" y="762000"/>
            <a:ext cx="7924800" cy="1143000"/>
          </a:xfrm>
        </p:spPr>
        <p:txBody>
          <a:bodyPr/>
          <a:lstStyle/>
          <a:p>
            <a:r>
              <a:rPr lang="zh-TW" altLang="en-US" smtClean="0"/>
              <a:t>按一下以編輯母片標題樣式</a:t>
            </a:r>
            <a:endParaRPr lang="zh-TW" altLang="en-US"/>
          </a:p>
        </p:txBody>
      </p:sp>
      <p:sp>
        <p:nvSpPr>
          <p:cNvPr id="3" name="文字版面配置區 2"/>
          <p:cNvSpPr>
            <a:spLocks noGrp="1"/>
          </p:cNvSpPr>
          <p:nvPr>
            <p:ph type="body" sz="half" idx="1"/>
          </p:nvPr>
        </p:nvSpPr>
        <p:spPr>
          <a:xfrm>
            <a:off x="838200" y="2362200"/>
            <a:ext cx="3770313" cy="3724275"/>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760913" y="2362200"/>
            <a:ext cx="3770312" cy="3724275"/>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Rectangle 11"/>
          <p:cNvSpPr>
            <a:spLocks noGrp="1" noChangeArrowheads="1"/>
          </p:cNvSpPr>
          <p:nvPr>
            <p:ph type="dt" sz="half" idx="10"/>
          </p:nvPr>
        </p:nvSpPr>
        <p:spPr>
          <a:ln/>
        </p:spPr>
        <p:txBody>
          <a:bodyPr/>
          <a:lstStyle>
            <a:lvl1pPr>
              <a:defRPr/>
            </a:lvl1pPr>
          </a:lstStyle>
          <a:p>
            <a:pPr>
              <a:defRPr/>
            </a:pPr>
            <a:fld id="{D34FB486-6E57-44AA-A4AC-3AC14852AF81}" type="datetime1">
              <a:rPr lang="zh-TW" altLang="en-US"/>
              <a:pPr>
                <a:defRPr/>
              </a:pPr>
              <a:t>2013/11/15</a:t>
            </a:fld>
            <a:endParaRPr lang="en-US" altLang="zh-TW"/>
          </a:p>
        </p:txBody>
      </p:sp>
      <p:sp>
        <p:nvSpPr>
          <p:cNvPr id="6" name="Rectangle 12"/>
          <p:cNvSpPr>
            <a:spLocks noGrp="1" noChangeArrowheads="1"/>
          </p:cNvSpPr>
          <p:nvPr>
            <p:ph type="ftr" sz="quarter" idx="11"/>
          </p:nvPr>
        </p:nvSpPr>
        <p:spPr>
          <a:ln/>
        </p:spPr>
        <p:txBody>
          <a:bodyPr/>
          <a:lstStyle>
            <a:lvl1pPr>
              <a:defRPr/>
            </a:lvl1pPr>
          </a:lstStyle>
          <a:p>
            <a:pPr>
              <a:defRPr/>
            </a:pPr>
            <a:r>
              <a:rPr lang="en-US" altLang="zh-TW"/>
              <a:t>Jen-pei Liu, PhD</a:t>
            </a:r>
          </a:p>
        </p:txBody>
      </p:sp>
      <p:sp>
        <p:nvSpPr>
          <p:cNvPr id="7" name="Rectangle 13"/>
          <p:cNvSpPr>
            <a:spLocks noGrp="1" noChangeArrowheads="1"/>
          </p:cNvSpPr>
          <p:nvPr>
            <p:ph type="sldNum" sz="quarter" idx="12"/>
          </p:nvPr>
        </p:nvSpPr>
        <p:spPr>
          <a:ln/>
        </p:spPr>
        <p:txBody>
          <a:bodyPr/>
          <a:lstStyle>
            <a:lvl1pPr>
              <a:defRPr/>
            </a:lvl1pPr>
          </a:lstStyle>
          <a:p>
            <a:fld id="{7A604A56-FE7C-4DF2-9366-0BA81000E4F5}" type="slidenum">
              <a:rPr lang="en-US" altLang="zh-TW"/>
              <a:pPr/>
              <a:t>‹#›</a:t>
            </a:fld>
            <a:endParaRPr lang="en-US" altLang="zh-TW"/>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TW" altLang="en-US" smtClean="0"/>
              <a:t>按一下以編輯母片副標題樣式</a:t>
            </a:r>
            <a:endParaRPr lang="zh-TW" altLang="en-US"/>
          </a:p>
        </p:txBody>
      </p:sp>
      <p:sp>
        <p:nvSpPr>
          <p:cNvPr id="4" name="Rectangle 7"/>
          <p:cNvSpPr>
            <a:spLocks noGrp="1" noChangeArrowheads="1"/>
          </p:cNvSpPr>
          <p:nvPr>
            <p:ph type="dt" sz="half" idx="10"/>
          </p:nvPr>
        </p:nvSpPr>
        <p:spPr>
          <a:ln/>
        </p:spPr>
        <p:txBody>
          <a:bodyPr/>
          <a:lstStyle>
            <a:lvl1pPr>
              <a:defRPr/>
            </a:lvl1pPr>
          </a:lstStyle>
          <a:p>
            <a:pPr>
              <a:defRPr/>
            </a:pPr>
            <a:fld id="{B1EEDA2F-2652-4940-AF12-712671E7D117}" type="datetime1">
              <a:rPr lang="zh-TW" altLang="en-US"/>
              <a:pPr>
                <a:defRPr/>
              </a:pPr>
              <a:t>2013/11/15</a:t>
            </a:fld>
            <a:endParaRPr lang="en-US" altLang="zh-TW"/>
          </a:p>
        </p:txBody>
      </p:sp>
      <p:sp>
        <p:nvSpPr>
          <p:cNvPr id="5" name="Rectangle 8"/>
          <p:cNvSpPr>
            <a:spLocks noGrp="1" noChangeArrowheads="1"/>
          </p:cNvSpPr>
          <p:nvPr>
            <p:ph type="ftr" sz="quarter" idx="11"/>
          </p:nvPr>
        </p:nvSpPr>
        <p:spPr>
          <a:ln/>
        </p:spPr>
        <p:txBody>
          <a:bodyPr/>
          <a:lstStyle>
            <a:lvl1pPr>
              <a:defRPr/>
            </a:lvl1pPr>
          </a:lstStyle>
          <a:p>
            <a:pPr>
              <a:defRPr/>
            </a:pPr>
            <a:r>
              <a:rPr lang="en-US" altLang="zh-TW"/>
              <a:t>Jen-pei Liu, PhD</a:t>
            </a:r>
          </a:p>
        </p:txBody>
      </p:sp>
      <p:sp>
        <p:nvSpPr>
          <p:cNvPr id="6" name="Rectangle 9"/>
          <p:cNvSpPr>
            <a:spLocks noGrp="1" noChangeArrowheads="1"/>
          </p:cNvSpPr>
          <p:nvPr>
            <p:ph type="sldNum" sz="quarter" idx="12"/>
          </p:nvPr>
        </p:nvSpPr>
        <p:spPr>
          <a:ln/>
        </p:spPr>
        <p:txBody>
          <a:bodyPr/>
          <a:lstStyle>
            <a:lvl1pPr>
              <a:defRPr/>
            </a:lvl1pPr>
          </a:lstStyle>
          <a:p>
            <a:fld id="{14A208BC-4B35-4D09-BAE7-FCC9CCCAD917}" type="slidenum">
              <a:rPr lang="en-US" altLang="zh-TW"/>
              <a:pPr/>
              <a:t>‹#›</a:t>
            </a:fld>
            <a:endParaRPr lang="en-US" altLang="zh-TW"/>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7"/>
          <p:cNvSpPr>
            <a:spLocks noGrp="1" noChangeArrowheads="1"/>
          </p:cNvSpPr>
          <p:nvPr>
            <p:ph type="dt" sz="half" idx="10"/>
          </p:nvPr>
        </p:nvSpPr>
        <p:spPr>
          <a:ln/>
        </p:spPr>
        <p:txBody>
          <a:bodyPr/>
          <a:lstStyle>
            <a:lvl1pPr>
              <a:defRPr/>
            </a:lvl1pPr>
          </a:lstStyle>
          <a:p>
            <a:pPr>
              <a:defRPr/>
            </a:pPr>
            <a:fld id="{0F1DE55A-E285-4BCE-9A46-9E280A505E43}" type="datetime1">
              <a:rPr lang="zh-TW" altLang="en-US"/>
              <a:pPr>
                <a:defRPr/>
              </a:pPr>
              <a:t>2013/11/15</a:t>
            </a:fld>
            <a:endParaRPr lang="en-US" altLang="zh-TW"/>
          </a:p>
        </p:txBody>
      </p:sp>
      <p:sp>
        <p:nvSpPr>
          <p:cNvPr id="5" name="Rectangle 8"/>
          <p:cNvSpPr>
            <a:spLocks noGrp="1" noChangeArrowheads="1"/>
          </p:cNvSpPr>
          <p:nvPr>
            <p:ph type="ftr" sz="quarter" idx="11"/>
          </p:nvPr>
        </p:nvSpPr>
        <p:spPr>
          <a:ln/>
        </p:spPr>
        <p:txBody>
          <a:bodyPr/>
          <a:lstStyle>
            <a:lvl1pPr>
              <a:defRPr/>
            </a:lvl1pPr>
          </a:lstStyle>
          <a:p>
            <a:pPr>
              <a:defRPr/>
            </a:pPr>
            <a:r>
              <a:rPr lang="en-US" altLang="zh-TW"/>
              <a:t>Jen-pei Liu, PhD</a:t>
            </a:r>
          </a:p>
        </p:txBody>
      </p:sp>
      <p:sp>
        <p:nvSpPr>
          <p:cNvPr id="6" name="Rectangle 9"/>
          <p:cNvSpPr>
            <a:spLocks noGrp="1" noChangeArrowheads="1"/>
          </p:cNvSpPr>
          <p:nvPr>
            <p:ph type="sldNum" sz="quarter" idx="12"/>
          </p:nvPr>
        </p:nvSpPr>
        <p:spPr>
          <a:ln/>
        </p:spPr>
        <p:txBody>
          <a:bodyPr/>
          <a:lstStyle>
            <a:lvl1pPr>
              <a:defRPr/>
            </a:lvl1pPr>
          </a:lstStyle>
          <a:p>
            <a:fld id="{26E55516-2461-4EB2-97D2-E16CCB5021E5}" type="slidenum">
              <a:rPr lang="en-US" altLang="zh-TW"/>
              <a:pPr/>
              <a:t>‹#›</a:t>
            </a:fld>
            <a:endParaRPr lang="en-US" altLang="zh-TW"/>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smtClean="0"/>
              <a:t>按一下以編輯母片文字樣式</a:t>
            </a:r>
          </a:p>
        </p:txBody>
      </p:sp>
      <p:sp>
        <p:nvSpPr>
          <p:cNvPr id="4" name="Rectangle 7"/>
          <p:cNvSpPr>
            <a:spLocks noGrp="1" noChangeArrowheads="1"/>
          </p:cNvSpPr>
          <p:nvPr>
            <p:ph type="dt" sz="half" idx="10"/>
          </p:nvPr>
        </p:nvSpPr>
        <p:spPr>
          <a:ln/>
        </p:spPr>
        <p:txBody>
          <a:bodyPr/>
          <a:lstStyle>
            <a:lvl1pPr>
              <a:defRPr/>
            </a:lvl1pPr>
          </a:lstStyle>
          <a:p>
            <a:pPr>
              <a:defRPr/>
            </a:pPr>
            <a:fld id="{5357D733-132E-4531-AFD8-02972B925B06}" type="datetime1">
              <a:rPr lang="zh-TW" altLang="en-US"/>
              <a:pPr>
                <a:defRPr/>
              </a:pPr>
              <a:t>2013/11/15</a:t>
            </a:fld>
            <a:endParaRPr lang="en-US" altLang="zh-TW"/>
          </a:p>
        </p:txBody>
      </p:sp>
      <p:sp>
        <p:nvSpPr>
          <p:cNvPr id="5" name="Rectangle 8"/>
          <p:cNvSpPr>
            <a:spLocks noGrp="1" noChangeArrowheads="1"/>
          </p:cNvSpPr>
          <p:nvPr>
            <p:ph type="ftr" sz="quarter" idx="11"/>
          </p:nvPr>
        </p:nvSpPr>
        <p:spPr>
          <a:ln/>
        </p:spPr>
        <p:txBody>
          <a:bodyPr/>
          <a:lstStyle>
            <a:lvl1pPr>
              <a:defRPr/>
            </a:lvl1pPr>
          </a:lstStyle>
          <a:p>
            <a:pPr>
              <a:defRPr/>
            </a:pPr>
            <a:r>
              <a:rPr lang="en-US" altLang="zh-TW"/>
              <a:t>Jen-pei Liu, PhD</a:t>
            </a:r>
          </a:p>
        </p:txBody>
      </p:sp>
      <p:sp>
        <p:nvSpPr>
          <p:cNvPr id="6" name="Rectangle 9"/>
          <p:cNvSpPr>
            <a:spLocks noGrp="1" noChangeArrowheads="1"/>
          </p:cNvSpPr>
          <p:nvPr>
            <p:ph type="sldNum" sz="quarter" idx="12"/>
          </p:nvPr>
        </p:nvSpPr>
        <p:spPr>
          <a:ln/>
        </p:spPr>
        <p:txBody>
          <a:bodyPr/>
          <a:lstStyle>
            <a:lvl1pPr>
              <a:defRPr/>
            </a:lvl1pPr>
          </a:lstStyle>
          <a:p>
            <a:fld id="{77988C62-8308-44BE-8604-2784A826414D}" type="slidenum">
              <a:rPr lang="en-US" altLang="zh-TW"/>
              <a:pPr/>
              <a:t>‹#›</a:t>
            </a:fld>
            <a:endParaRPr lang="en-US" altLang="zh-TW"/>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838200" y="2362200"/>
            <a:ext cx="3770313"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760913" y="2362200"/>
            <a:ext cx="3770312"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Rectangle 7"/>
          <p:cNvSpPr>
            <a:spLocks noGrp="1" noChangeArrowheads="1"/>
          </p:cNvSpPr>
          <p:nvPr>
            <p:ph type="dt" sz="half" idx="10"/>
          </p:nvPr>
        </p:nvSpPr>
        <p:spPr>
          <a:ln/>
        </p:spPr>
        <p:txBody>
          <a:bodyPr/>
          <a:lstStyle>
            <a:lvl1pPr>
              <a:defRPr/>
            </a:lvl1pPr>
          </a:lstStyle>
          <a:p>
            <a:pPr>
              <a:defRPr/>
            </a:pPr>
            <a:fld id="{7D7B516C-6047-4136-83C7-85C213211B8A}" type="datetime1">
              <a:rPr lang="zh-TW" altLang="en-US"/>
              <a:pPr>
                <a:defRPr/>
              </a:pPr>
              <a:t>2013/11/15</a:t>
            </a:fld>
            <a:endParaRPr lang="en-US" altLang="zh-TW"/>
          </a:p>
        </p:txBody>
      </p:sp>
      <p:sp>
        <p:nvSpPr>
          <p:cNvPr id="6" name="Rectangle 8"/>
          <p:cNvSpPr>
            <a:spLocks noGrp="1" noChangeArrowheads="1"/>
          </p:cNvSpPr>
          <p:nvPr>
            <p:ph type="ftr" sz="quarter" idx="11"/>
          </p:nvPr>
        </p:nvSpPr>
        <p:spPr>
          <a:ln/>
        </p:spPr>
        <p:txBody>
          <a:bodyPr/>
          <a:lstStyle>
            <a:lvl1pPr>
              <a:defRPr/>
            </a:lvl1pPr>
          </a:lstStyle>
          <a:p>
            <a:pPr>
              <a:defRPr/>
            </a:pPr>
            <a:r>
              <a:rPr lang="en-US" altLang="zh-TW"/>
              <a:t>Jen-pei Liu, PhD</a:t>
            </a:r>
          </a:p>
        </p:txBody>
      </p:sp>
      <p:sp>
        <p:nvSpPr>
          <p:cNvPr id="7" name="Rectangle 9"/>
          <p:cNvSpPr>
            <a:spLocks noGrp="1" noChangeArrowheads="1"/>
          </p:cNvSpPr>
          <p:nvPr>
            <p:ph type="sldNum" sz="quarter" idx="12"/>
          </p:nvPr>
        </p:nvSpPr>
        <p:spPr>
          <a:ln/>
        </p:spPr>
        <p:txBody>
          <a:bodyPr/>
          <a:lstStyle>
            <a:lvl1pPr>
              <a:defRPr/>
            </a:lvl1pPr>
          </a:lstStyle>
          <a:p>
            <a:fld id="{90770FA9-1ED4-4395-9222-84CF79C4B855}" type="slidenum">
              <a:rPr lang="en-US" altLang="zh-TW"/>
              <a:pPr/>
              <a:t>‹#›</a:t>
            </a:fld>
            <a:endParaRPr lang="en-US" altLang="zh-TW"/>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Rectangle 7"/>
          <p:cNvSpPr>
            <a:spLocks noGrp="1" noChangeArrowheads="1"/>
          </p:cNvSpPr>
          <p:nvPr>
            <p:ph type="dt" sz="half" idx="10"/>
          </p:nvPr>
        </p:nvSpPr>
        <p:spPr>
          <a:ln/>
        </p:spPr>
        <p:txBody>
          <a:bodyPr/>
          <a:lstStyle>
            <a:lvl1pPr>
              <a:defRPr/>
            </a:lvl1pPr>
          </a:lstStyle>
          <a:p>
            <a:pPr>
              <a:defRPr/>
            </a:pPr>
            <a:fld id="{9FB12374-FDCE-4371-AF5A-D9149588B998}" type="datetime1">
              <a:rPr lang="zh-TW" altLang="en-US"/>
              <a:pPr>
                <a:defRPr/>
              </a:pPr>
              <a:t>2013/11/15</a:t>
            </a:fld>
            <a:endParaRPr lang="en-US" altLang="zh-TW"/>
          </a:p>
        </p:txBody>
      </p:sp>
      <p:sp>
        <p:nvSpPr>
          <p:cNvPr id="8" name="Rectangle 8"/>
          <p:cNvSpPr>
            <a:spLocks noGrp="1" noChangeArrowheads="1"/>
          </p:cNvSpPr>
          <p:nvPr>
            <p:ph type="ftr" sz="quarter" idx="11"/>
          </p:nvPr>
        </p:nvSpPr>
        <p:spPr>
          <a:ln/>
        </p:spPr>
        <p:txBody>
          <a:bodyPr/>
          <a:lstStyle>
            <a:lvl1pPr>
              <a:defRPr/>
            </a:lvl1pPr>
          </a:lstStyle>
          <a:p>
            <a:pPr>
              <a:defRPr/>
            </a:pPr>
            <a:r>
              <a:rPr lang="en-US" altLang="zh-TW"/>
              <a:t>Jen-pei Liu, PhD</a:t>
            </a:r>
          </a:p>
        </p:txBody>
      </p:sp>
      <p:sp>
        <p:nvSpPr>
          <p:cNvPr id="9" name="Rectangle 9"/>
          <p:cNvSpPr>
            <a:spLocks noGrp="1" noChangeArrowheads="1"/>
          </p:cNvSpPr>
          <p:nvPr>
            <p:ph type="sldNum" sz="quarter" idx="12"/>
          </p:nvPr>
        </p:nvSpPr>
        <p:spPr>
          <a:ln/>
        </p:spPr>
        <p:txBody>
          <a:bodyPr/>
          <a:lstStyle>
            <a:lvl1pPr>
              <a:defRPr/>
            </a:lvl1pPr>
          </a:lstStyle>
          <a:p>
            <a:fld id="{23BFFF23-6AD7-4FC8-8A7F-4A121F0187D8}" type="slidenum">
              <a:rPr lang="en-US" altLang="zh-TW"/>
              <a:pPr/>
              <a:t>‹#›</a:t>
            </a:fld>
            <a:endParaRPr lang="en-US" altLang="zh-TW"/>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Rectangle 7"/>
          <p:cNvSpPr>
            <a:spLocks noGrp="1" noChangeArrowheads="1"/>
          </p:cNvSpPr>
          <p:nvPr>
            <p:ph type="dt" sz="half" idx="10"/>
          </p:nvPr>
        </p:nvSpPr>
        <p:spPr>
          <a:ln/>
        </p:spPr>
        <p:txBody>
          <a:bodyPr/>
          <a:lstStyle>
            <a:lvl1pPr>
              <a:defRPr/>
            </a:lvl1pPr>
          </a:lstStyle>
          <a:p>
            <a:pPr>
              <a:defRPr/>
            </a:pPr>
            <a:fld id="{062CAF5F-49C3-4726-A889-C83F8E13B5F2}" type="datetime1">
              <a:rPr lang="zh-TW" altLang="en-US"/>
              <a:pPr>
                <a:defRPr/>
              </a:pPr>
              <a:t>2013/11/15</a:t>
            </a:fld>
            <a:endParaRPr lang="en-US" altLang="zh-TW"/>
          </a:p>
        </p:txBody>
      </p:sp>
      <p:sp>
        <p:nvSpPr>
          <p:cNvPr id="4" name="Rectangle 8"/>
          <p:cNvSpPr>
            <a:spLocks noGrp="1" noChangeArrowheads="1"/>
          </p:cNvSpPr>
          <p:nvPr>
            <p:ph type="ftr" sz="quarter" idx="11"/>
          </p:nvPr>
        </p:nvSpPr>
        <p:spPr>
          <a:ln/>
        </p:spPr>
        <p:txBody>
          <a:bodyPr/>
          <a:lstStyle>
            <a:lvl1pPr>
              <a:defRPr/>
            </a:lvl1pPr>
          </a:lstStyle>
          <a:p>
            <a:pPr>
              <a:defRPr/>
            </a:pPr>
            <a:r>
              <a:rPr lang="en-US" altLang="zh-TW"/>
              <a:t>Jen-pei Liu, PhD</a:t>
            </a:r>
          </a:p>
        </p:txBody>
      </p:sp>
      <p:sp>
        <p:nvSpPr>
          <p:cNvPr id="5" name="Rectangle 9"/>
          <p:cNvSpPr>
            <a:spLocks noGrp="1" noChangeArrowheads="1"/>
          </p:cNvSpPr>
          <p:nvPr>
            <p:ph type="sldNum" sz="quarter" idx="12"/>
          </p:nvPr>
        </p:nvSpPr>
        <p:spPr>
          <a:ln/>
        </p:spPr>
        <p:txBody>
          <a:bodyPr/>
          <a:lstStyle>
            <a:lvl1pPr>
              <a:defRPr/>
            </a:lvl1pPr>
          </a:lstStyle>
          <a:p>
            <a:fld id="{D6651800-E962-4B06-AFEF-8D5EDE0B6F37}" type="slidenum">
              <a:rPr lang="en-US" altLang="zh-TW"/>
              <a:pPr/>
              <a:t>‹#›</a:t>
            </a:fld>
            <a:endParaRPr lang="en-US" altLang="zh-TW"/>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11"/>
          <p:cNvSpPr>
            <a:spLocks noGrp="1" noChangeArrowheads="1"/>
          </p:cNvSpPr>
          <p:nvPr>
            <p:ph type="dt" sz="half" idx="10"/>
          </p:nvPr>
        </p:nvSpPr>
        <p:spPr>
          <a:ln/>
        </p:spPr>
        <p:txBody>
          <a:bodyPr/>
          <a:lstStyle>
            <a:lvl1pPr>
              <a:defRPr/>
            </a:lvl1pPr>
          </a:lstStyle>
          <a:p>
            <a:pPr>
              <a:defRPr/>
            </a:pPr>
            <a:fld id="{80AAEF79-3D21-4B84-BC59-7B3EBF46EE9D}" type="datetime1">
              <a:rPr lang="zh-TW" altLang="en-US"/>
              <a:pPr>
                <a:defRPr/>
              </a:pPr>
              <a:t>2013/11/15</a:t>
            </a:fld>
            <a:endParaRPr lang="en-US" altLang="zh-TW"/>
          </a:p>
        </p:txBody>
      </p:sp>
      <p:sp>
        <p:nvSpPr>
          <p:cNvPr id="5" name="Rectangle 12"/>
          <p:cNvSpPr>
            <a:spLocks noGrp="1" noChangeArrowheads="1"/>
          </p:cNvSpPr>
          <p:nvPr>
            <p:ph type="ftr" sz="quarter" idx="11"/>
          </p:nvPr>
        </p:nvSpPr>
        <p:spPr>
          <a:ln/>
        </p:spPr>
        <p:txBody>
          <a:bodyPr/>
          <a:lstStyle>
            <a:lvl1pPr>
              <a:defRPr/>
            </a:lvl1pPr>
          </a:lstStyle>
          <a:p>
            <a:pPr>
              <a:defRPr/>
            </a:pPr>
            <a:r>
              <a:rPr lang="en-US" altLang="zh-TW"/>
              <a:t>Jen-pei Liu, PhD</a:t>
            </a:r>
          </a:p>
        </p:txBody>
      </p:sp>
      <p:sp>
        <p:nvSpPr>
          <p:cNvPr id="6" name="Rectangle 13"/>
          <p:cNvSpPr>
            <a:spLocks noGrp="1" noChangeArrowheads="1"/>
          </p:cNvSpPr>
          <p:nvPr>
            <p:ph type="sldNum" sz="quarter" idx="12"/>
          </p:nvPr>
        </p:nvSpPr>
        <p:spPr>
          <a:ln/>
        </p:spPr>
        <p:txBody>
          <a:bodyPr/>
          <a:lstStyle>
            <a:lvl1pPr>
              <a:defRPr/>
            </a:lvl1pPr>
          </a:lstStyle>
          <a:p>
            <a:fld id="{F204D3A7-9623-462A-AD9A-77AEC3887930}" type="slidenum">
              <a:rPr lang="en-US" altLang="zh-TW"/>
              <a:pPr/>
              <a:t>‹#›</a:t>
            </a:fld>
            <a:endParaRPr lang="en-US" altLang="zh-TW"/>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7"/>
          <p:cNvSpPr>
            <a:spLocks noGrp="1" noChangeArrowheads="1"/>
          </p:cNvSpPr>
          <p:nvPr>
            <p:ph type="dt" sz="half" idx="10"/>
          </p:nvPr>
        </p:nvSpPr>
        <p:spPr>
          <a:ln/>
        </p:spPr>
        <p:txBody>
          <a:bodyPr/>
          <a:lstStyle>
            <a:lvl1pPr>
              <a:defRPr/>
            </a:lvl1pPr>
          </a:lstStyle>
          <a:p>
            <a:pPr>
              <a:defRPr/>
            </a:pPr>
            <a:fld id="{A88B546D-8ABA-4299-9AC5-77085BDBB125}" type="datetime1">
              <a:rPr lang="zh-TW" altLang="en-US"/>
              <a:pPr>
                <a:defRPr/>
              </a:pPr>
              <a:t>2013/11/15</a:t>
            </a:fld>
            <a:endParaRPr lang="en-US" altLang="zh-TW"/>
          </a:p>
        </p:txBody>
      </p:sp>
      <p:sp>
        <p:nvSpPr>
          <p:cNvPr id="3" name="Rectangle 8"/>
          <p:cNvSpPr>
            <a:spLocks noGrp="1" noChangeArrowheads="1"/>
          </p:cNvSpPr>
          <p:nvPr>
            <p:ph type="ftr" sz="quarter" idx="11"/>
          </p:nvPr>
        </p:nvSpPr>
        <p:spPr>
          <a:ln/>
        </p:spPr>
        <p:txBody>
          <a:bodyPr/>
          <a:lstStyle>
            <a:lvl1pPr>
              <a:defRPr/>
            </a:lvl1pPr>
          </a:lstStyle>
          <a:p>
            <a:pPr>
              <a:defRPr/>
            </a:pPr>
            <a:r>
              <a:rPr lang="en-US" altLang="zh-TW"/>
              <a:t>Jen-pei Liu, PhD</a:t>
            </a:r>
          </a:p>
        </p:txBody>
      </p:sp>
      <p:sp>
        <p:nvSpPr>
          <p:cNvPr id="4" name="Rectangle 9"/>
          <p:cNvSpPr>
            <a:spLocks noGrp="1" noChangeArrowheads="1"/>
          </p:cNvSpPr>
          <p:nvPr>
            <p:ph type="sldNum" sz="quarter" idx="12"/>
          </p:nvPr>
        </p:nvSpPr>
        <p:spPr>
          <a:ln/>
        </p:spPr>
        <p:txBody>
          <a:bodyPr/>
          <a:lstStyle>
            <a:lvl1pPr>
              <a:defRPr/>
            </a:lvl1pPr>
          </a:lstStyle>
          <a:p>
            <a:fld id="{4EE0A455-AF41-4670-9AE9-578E60829EBE}" type="slidenum">
              <a:rPr lang="en-US" altLang="zh-TW"/>
              <a:pPr/>
              <a:t>‹#›</a:t>
            </a:fld>
            <a:endParaRPr lang="en-US" altLang="zh-TW"/>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Rectangle 7"/>
          <p:cNvSpPr>
            <a:spLocks noGrp="1" noChangeArrowheads="1"/>
          </p:cNvSpPr>
          <p:nvPr>
            <p:ph type="dt" sz="half" idx="10"/>
          </p:nvPr>
        </p:nvSpPr>
        <p:spPr>
          <a:ln/>
        </p:spPr>
        <p:txBody>
          <a:bodyPr/>
          <a:lstStyle>
            <a:lvl1pPr>
              <a:defRPr/>
            </a:lvl1pPr>
          </a:lstStyle>
          <a:p>
            <a:pPr>
              <a:defRPr/>
            </a:pPr>
            <a:fld id="{B2F90289-6613-4527-8165-4DC35A255471}" type="datetime1">
              <a:rPr lang="zh-TW" altLang="en-US"/>
              <a:pPr>
                <a:defRPr/>
              </a:pPr>
              <a:t>2013/11/15</a:t>
            </a:fld>
            <a:endParaRPr lang="en-US" altLang="zh-TW"/>
          </a:p>
        </p:txBody>
      </p:sp>
      <p:sp>
        <p:nvSpPr>
          <p:cNvPr id="6" name="Rectangle 8"/>
          <p:cNvSpPr>
            <a:spLocks noGrp="1" noChangeArrowheads="1"/>
          </p:cNvSpPr>
          <p:nvPr>
            <p:ph type="ftr" sz="quarter" idx="11"/>
          </p:nvPr>
        </p:nvSpPr>
        <p:spPr>
          <a:ln/>
        </p:spPr>
        <p:txBody>
          <a:bodyPr/>
          <a:lstStyle>
            <a:lvl1pPr>
              <a:defRPr/>
            </a:lvl1pPr>
          </a:lstStyle>
          <a:p>
            <a:pPr>
              <a:defRPr/>
            </a:pPr>
            <a:r>
              <a:rPr lang="en-US" altLang="zh-TW"/>
              <a:t>Jen-pei Liu, PhD</a:t>
            </a:r>
          </a:p>
        </p:txBody>
      </p:sp>
      <p:sp>
        <p:nvSpPr>
          <p:cNvPr id="7" name="Rectangle 9"/>
          <p:cNvSpPr>
            <a:spLocks noGrp="1" noChangeArrowheads="1"/>
          </p:cNvSpPr>
          <p:nvPr>
            <p:ph type="sldNum" sz="quarter" idx="12"/>
          </p:nvPr>
        </p:nvSpPr>
        <p:spPr>
          <a:ln/>
        </p:spPr>
        <p:txBody>
          <a:bodyPr/>
          <a:lstStyle>
            <a:lvl1pPr>
              <a:defRPr/>
            </a:lvl1pPr>
          </a:lstStyle>
          <a:p>
            <a:fld id="{ED673910-68FC-47CA-A7E5-257F8FF1C16A}" type="slidenum">
              <a:rPr lang="en-US" altLang="zh-TW"/>
              <a:pPr/>
              <a:t>‹#›</a:t>
            </a:fld>
            <a:endParaRPr lang="en-US" altLang="zh-TW"/>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smtClean="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Rectangle 7"/>
          <p:cNvSpPr>
            <a:spLocks noGrp="1" noChangeArrowheads="1"/>
          </p:cNvSpPr>
          <p:nvPr>
            <p:ph type="dt" sz="half" idx="10"/>
          </p:nvPr>
        </p:nvSpPr>
        <p:spPr>
          <a:ln/>
        </p:spPr>
        <p:txBody>
          <a:bodyPr/>
          <a:lstStyle>
            <a:lvl1pPr>
              <a:defRPr/>
            </a:lvl1pPr>
          </a:lstStyle>
          <a:p>
            <a:pPr>
              <a:defRPr/>
            </a:pPr>
            <a:fld id="{5A995BEF-E37B-4AF9-8429-7DD57251B52A}" type="datetime1">
              <a:rPr lang="zh-TW" altLang="en-US"/>
              <a:pPr>
                <a:defRPr/>
              </a:pPr>
              <a:t>2013/11/15</a:t>
            </a:fld>
            <a:endParaRPr lang="en-US" altLang="zh-TW"/>
          </a:p>
        </p:txBody>
      </p:sp>
      <p:sp>
        <p:nvSpPr>
          <p:cNvPr id="6" name="Rectangle 8"/>
          <p:cNvSpPr>
            <a:spLocks noGrp="1" noChangeArrowheads="1"/>
          </p:cNvSpPr>
          <p:nvPr>
            <p:ph type="ftr" sz="quarter" idx="11"/>
          </p:nvPr>
        </p:nvSpPr>
        <p:spPr>
          <a:ln/>
        </p:spPr>
        <p:txBody>
          <a:bodyPr/>
          <a:lstStyle>
            <a:lvl1pPr>
              <a:defRPr/>
            </a:lvl1pPr>
          </a:lstStyle>
          <a:p>
            <a:pPr>
              <a:defRPr/>
            </a:pPr>
            <a:r>
              <a:rPr lang="en-US" altLang="zh-TW"/>
              <a:t>Jen-pei Liu, PhD</a:t>
            </a:r>
          </a:p>
        </p:txBody>
      </p:sp>
      <p:sp>
        <p:nvSpPr>
          <p:cNvPr id="7" name="Rectangle 9"/>
          <p:cNvSpPr>
            <a:spLocks noGrp="1" noChangeArrowheads="1"/>
          </p:cNvSpPr>
          <p:nvPr>
            <p:ph type="sldNum" sz="quarter" idx="12"/>
          </p:nvPr>
        </p:nvSpPr>
        <p:spPr>
          <a:ln/>
        </p:spPr>
        <p:txBody>
          <a:bodyPr/>
          <a:lstStyle>
            <a:lvl1pPr>
              <a:defRPr/>
            </a:lvl1pPr>
          </a:lstStyle>
          <a:p>
            <a:fld id="{E434597D-6FE2-4709-890B-E74B254AE4F0}" type="slidenum">
              <a:rPr lang="en-US" altLang="zh-TW"/>
              <a:pPr/>
              <a:t>‹#›</a:t>
            </a:fld>
            <a:endParaRPr lang="en-US" altLang="zh-TW"/>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7"/>
          <p:cNvSpPr>
            <a:spLocks noGrp="1" noChangeArrowheads="1"/>
          </p:cNvSpPr>
          <p:nvPr>
            <p:ph type="dt" sz="half" idx="10"/>
          </p:nvPr>
        </p:nvSpPr>
        <p:spPr>
          <a:ln/>
        </p:spPr>
        <p:txBody>
          <a:bodyPr/>
          <a:lstStyle>
            <a:lvl1pPr>
              <a:defRPr/>
            </a:lvl1pPr>
          </a:lstStyle>
          <a:p>
            <a:pPr>
              <a:defRPr/>
            </a:pPr>
            <a:fld id="{F0F4A188-7D6E-4516-A155-4EDBC8BD365D}" type="datetime1">
              <a:rPr lang="zh-TW" altLang="en-US"/>
              <a:pPr>
                <a:defRPr/>
              </a:pPr>
              <a:t>2013/11/15</a:t>
            </a:fld>
            <a:endParaRPr lang="en-US" altLang="zh-TW"/>
          </a:p>
        </p:txBody>
      </p:sp>
      <p:sp>
        <p:nvSpPr>
          <p:cNvPr id="5" name="Rectangle 8"/>
          <p:cNvSpPr>
            <a:spLocks noGrp="1" noChangeArrowheads="1"/>
          </p:cNvSpPr>
          <p:nvPr>
            <p:ph type="ftr" sz="quarter" idx="11"/>
          </p:nvPr>
        </p:nvSpPr>
        <p:spPr>
          <a:ln/>
        </p:spPr>
        <p:txBody>
          <a:bodyPr/>
          <a:lstStyle>
            <a:lvl1pPr>
              <a:defRPr/>
            </a:lvl1pPr>
          </a:lstStyle>
          <a:p>
            <a:pPr>
              <a:defRPr/>
            </a:pPr>
            <a:r>
              <a:rPr lang="en-US" altLang="zh-TW"/>
              <a:t>Jen-pei Liu, PhD</a:t>
            </a:r>
          </a:p>
        </p:txBody>
      </p:sp>
      <p:sp>
        <p:nvSpPr>
          <p:cNvPr id="6" name="Rectangle 9"/>
          <p:cNvSpPr>
            <a:spLocks noGrp="1" noChangeArrowheads="1"/>
          </p:cNvSpPr>
          <p:nvPr>
            <p:ph type="sldNum" sz="quarter" idx="12"/>
          </p:nvPr>
        </p:nvSpPr>
        <p:spPr>
          <a:ln/>
        </p:spPr>
        <p:txBody>
          <a:bodyPr/>
          <a:lstStyle>
            <a:lvl1pPr>
              <a:defRPr/>
            </a:lvl1pPr>
          </a:lstStyle>
          <a:p>
            <a:fld id="{C4DCA0C1-9141-42ED-A883-8730AA0DD7E3}" type="slidenum">
              <a:rPr lang="en-US" altLang="zh-TW"/>
              <a:pPr/>
              <a:t>‹#›</a:t>
            </a:fld>
            <a:endParaRPr lang="en-US" altLang="zh-TW"/>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705600" y="762000"/>
            <a:ext cx="1981200" cy="532447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762000" y="762000"/>
            <a:ext cx="5791200" cy="532447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7"/>
          <p:cNvSpPr>
            <a:spLocks noGrp="1" noChangeArrowheads="1"/>
          </p:cNvSpPr>
          <p:nvPr>
            <p:ph type="dt" sz="half" idx="10"/>
          </p:nvPr>
        </p:nvSpPr>
        <p:spPr>
          <a:ln/>
        </p:spPr>
        <p:txBody>
          <a:bodyPr/>
          <a:lstStyle>
            <a:lvl1pPr>
              <a:defRPr/>
            </a:lvl1pPr>
          </a:lstStyle>
          <a:p>
            <a:pPr>
              <a:defRPr/>
            </a:pPr>
            <a:fld id="{65752A32-53C5-4A42-AE5A-D4FDD976B548}" type="datetime1">
              <a:rPr lang="zh-TW" altLang="en-US"/>
              <a:pPr>
                <a:defRPr/>
              </a:pPr>
              <a:t>2013/11/15</a:t>
            </a:fld>
            <a:endParaRPr lang="en-US" altLang="zh-TW"/>
          </a:p>
        </p:txBody>
      </p:sp>
      <p:sp>
        <p:nvSpPr>
          <p:cNvPr id="5" name="Rectangle 8"/>
          <p:cNvSpPr>
            <a:spLocks noGrp="1" noChangeArrowheads="1"/>
          </p:cNvSpPr>
          <p:nvPr>
            <p:ph type="ftr" sz="quarter" idx="11"/>
          </p:nvPr>
        </p:nvSpPr>
        <p:spPr>
          <a:ln/>
        </p:spPr>
        <p:txBody>
          <a:bodyPr/>
          <a:lstStyle>
            <a:lvl1pPr>
              <a:defRPr/>
            </a:lvl1pPr>
          </a:lstStyle>
          <a:p>
            <a:pPr>
              <a:defRPr/>
            </a:pPr>
            <a:r>
              <a:rPr lang="en-US" altLang="zh-TW"/>
              <a:t>Jen-pei Liu, PhD</a:t>
            </a:r>
          </a:p>
        </p:txBody>
      </p:sp>
      <p:sp>
        <p:nvSpPr>
          <p:cNvPr id="6" name="Rectangle 9"/>
          <p:cNvSpPr>
            <a:spLocks noGrp="1" noChangeArrowheads="1"/>
          </p:cNvSpPr>
          <p:nvPr>
            <p:ph type="sldNum" sz="quarter" idx="12"/>
          </p:nvPr>
        </p:nvSpPr>
        <p:spPr>
          <a:ln/>
        </p:spPr>
        <p:txBody>
          <a:bodyPr/>
          <a:lstStyle>
            <a:lvl1pPr>
              <a:defRPr/>
            </a:lvl1pPr>
          </a:lstStyle>
          <a:p>
            <a:fld id="{7121ACDA-0DF5-4F89-913A-B461A1F5A59F}" type="slidenum">
              <a:rPr lang="en-US" altLang="zh-TW"/>
              <a:pPr/>
              <a:t>‹#›</a:t>
            </a:fld>
            <a:endParaRPr lang="en-US" altLang="zh-TW"/>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smtClean="0"/>
              <a:t>按一下以編輯母片文字樣式</a:t>
            </a:r>
          </a:p>
        </p:txBody>
      </p:sp>
      <p:sp>
        <p:nvSpPr>
          <p:cNvPr id="4" name="Rectangle 11"/>
          <p:cNvSpPr>
            <a:spLocks noGrp="1" noChangeArrowheads="1"/>
          </p:cNvSpPr>
          <p:nvPr>
            <p:ph type="dt" sz="half" idx="10"/>
          </p:nvPr>
        </p:nvSpPr>
        <p:spPr>
          <a:ln/>
        </p:spPr>
        <p:txBody>
          <a:bodyPr/>
          <a:lstStyle>
            <a:lvl1pPr>
              <a:defRPr/>
            </a:lvl1pPr>
          </a:lstStyle>
          <a:p>
            <a:pPr>
              <a:defRPr/>
            </a:pPr>
            <a:fld id="{4EB4A9AC-B12C-4176-9703-C28DB5A1E4AC}" type="datetime1">
              <a:rPr lang="zh-TW" altLang="en-US"/>
              <a:pPr>
                <a:defRPr/>
              </a:pPr>
              <a:t>2013/11/15</a:t>
            </a:fld>
            <a:endParaRPr lang="en-US" altLang="zh-TW"/>
          </a:p>
        </p:txBody>
      </p:sp>
      <p:sp>
        <p:nvSpPr>
          <p:cNvPr id="5" name="Rectangle 12"/>
          <p:cNvSpPr>
            <a:spLocks noGrp="1" noChangeArrowheads="1"/>
          </p:cNvSpPr>
          <p:nvPr>
            <p:ph type="ftr" sz="quarter" idx="11"/>
          </p:nvPr>
        </p:nvSpPr>
        <p:spPr>
          <a:ln/>
        </p:spPr>
        <p:txBody>
          <a:bodyPr/>
          <a:lstStyle>
            <a:lvl1pPr>
              <a:defRPr/>
            </a:lvl1pPr>
          </a:lstStyle>
          <a:p>
            <a:pPr>
              <a:defRPr/>
            </a:pPr>
            <a:r>
              <a:rPr lang="en-US" altLang="zh-TW"/>
              <a:t>Jen-pei Liu, PhD</a:t>
            </a:r>
          </a:p>
        </p:txBody>
      </p:sp>
      <p:sp>
        <p:nvSpPr>
          <p:cNvPr id="6" name="Rectangle 13"/>
          <p:cNvSpPr>
            <a:spLocks noGrp="1" noChangeArrowheads="1"/>
          </p:cNvSpPr>
          <p:nvPr>
            <p:ph type="sldNum" sz="quarter" idx="12"/>
          </p:nvPr>
        </p:nvSpPr>
        <p:spPr>
          <a:ln/>
        </p:spPr>
        <p:txBody>
          <a:bodyPr/>
          <a:lstStyle>
            <a:lvl1pPr>
              <a:defRPr/>
            </a:lvl1pPr>
          </a:lstStyle>
          <a:p>
            <a:fld id="{C1A14D82-6D50-488A-B657-742842317D9D}" type="slidenum">
              <a:rPr lang="en-US" altLang="zh-TW"/>
              <a:pPr/>
              <a:t>‹#›</a:t>
            </a:fld>
            <a:endParaRPr lang="en-US" altLang="zh-TW"/>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838200" y="2362200"/>
            <a:ext cx="3770313"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760913" y="2362200"/>
            <a:ext cx="3770312"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Rectangle 11"/>
          <p:cNvSpPr>
            <a:spLocks noGrp="1" noChangeArrowheads="1"/>
          </p:cNvSpPr>
          <p:nvPr>
            <p:ph type="dt" sz="half" idx="10"/>
          </p:nvPr>
        </p:nvSpPr>
        <p:spPr>
          <a:ln/>
        </p:spPr>
        <p:txBody>
          <a:bodyPr/>
          <a:lstStyle>
            <a:lvl1pPr>
              <a:defRPr/>
            </a:lvl1pPr>
          </a:lstStyle>
          <a:p>
            <a:pPr>
              <a:defRPr/>
            </a:pPr>
            <a:fld id="{4F2DBA7F-29CB-4B20-8E6C-009EEB5B7F34}" type="datetime1">
              <a:rPr lang="zh-TW" altLang="en-US"/>
              <a:pPr>
                <a:defRPr/>
              </a:pPr>
              <a:t>2013/11/15</a:t>
            </a:fld>
            <a:endParaRPr lang="en-US" altLang="zh-TW"/>
          </a:p>
        </p:txBody>
      </p:sp>
      <p:sp>
        <p:nvSpPr>
          <p:cNvPr id="6" name="Rectangle 12"/>
          <p:cNvSpPr>
            <a:spLocks noGrp="1" noChangeArrowheads="1"/>
          </p:cNvSpPr>
          <p:nvPr>
            <p:ph type="ftr" sz="quarter" idx="11"/>
          </p:nvPr>
        </p:nvSpPr>
        <p:spPr>
          <a:ln/>
        </p:spPr>
        <p:txBody>
          <a:bodyPr/>
          <a:lstStyle>
            <a:lvl1pPr>
              <a:defRPr/>
            </a:lvl1pPr>
          </a:lstStyle>
          <a:p>
            <a:pPr>
              <a:defRPr/>
            </a:pPr>
            <a:r>
              <a:rPr lang="en-US" altLang="zh-TW"/>
              <a:t>Jen-pei Liu, PhD</a:t>
            </a:r>
          </a:p>
        </p:txBody>
      </p:sp>
      <p:sp>
        <p:nvSpPr>
          <p:cNvPr id="7" name="Rectangle 13"/>
          <p:cNvSpPr>
            <a:spLocks noGrp="1" noChangeArrowheads="1"/>
          </p:cNvSpPr>
          <p:nvPr>
            <p:ph type="sldNum" sz="quarter" idx="12"/>
          </p:nvPr>
        </p:nvSpPr>
        <p:spPr>
          <a:ln/>
        </p:spPr>
        <p:txBody>
          <a:bodyPr/>
          <a:lstStyle>
            <a:lvl1pPr>
              <a:defRPr/>
            </a:lvl1pPr>
          </a:lstStyle>
          <a:p>
            <a:fld id="{C7D707C7-827A-4E88-9052-EA5FC7B27501}" type="slidenum">
              <a:rPr lang="en-US" altLang="zh-TW"/>
              <a:pPr/>
              <a:t>‹#›</a:t>
            </a:fld>
            <a:endParaRPr lang="en-US" altLang="zh-TW"/>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Rectangle 11"/>
          <p:cNvSpPr>
            <a:spLocks noGrp="1" noChangeArrowheads="1"/>
          </p:cNvSpPr>
          <p:nvPr>
            <p:ph type="dt" sz="half" idx="10"/>
          </p:nvPr>
        </p:nvSpPr>
        <p:spPr>
          <a:ln/>
        </p:spPr>
        <p:txBody>
          <a:bodyPr/>
          <a:lstStyle>
            <a:lvl1pPr>
              <a:defRPr/>
            </a:lvl1pPr>
          </a:lstStyle>
          <a:p>
            <a:pPr>
              <a:defRPr/>
            </a:pPr>
            <a:fld id="{64286116-7737-4BF7-9817-26DBFD34D3EF}" type="datetime1">
              <a:rPr lang="zh-TW" altLang="en-US"/>
              <a:pPr>
                <a:defRPr/>
              </a:pPr>
              <a:t>2013/11/15</a:t>
            </a:fld>
            <a:endParaRPr lang="en-US" altLang="zh-TW"/>
          </a:p>
        </p:txBody>
      </p:sp>
      <p:sp>
        <p:nvSpPr>
          <p:cNvPr id="8" name="Rectangle 12"/>
          <p:cNvSpPr>
            <a:spLocks noGrp="1" noChangeArrowheads="1"/>
          </p:cNvSpPr>
          <p:nvPr>
            <p:ph type="ftr" sz="quarter" idx="11"/>
          </p:nvPr>
        </p:nvSpPr>
        <p:spPr>
          <a:ln/>
        </p:spPr>
        <p:txBody>
          <a:bodyPr/>
          <a:lstStyle>
            <a:lvl1pPr>
              <a:defRPr/>
            </a:lvl1pPr>
          </a:lstStyle>
          <a:p>
            <a:pPr>
              <a:defRPr/>
            </a:pPr>
            <a:r>
              <a:rPr lang="en-US" altLang="zh-TW"/>
              <a:t>Jen-pei Liu, PhD</a:t>
            </a:r>
          </a:p>
        </p:txBody>
      </p:sp>
      <p:sp>
        <p:nvSpPr>
          <p:cNvPr id="9" name="Rectangle 13"/>
          <p:cNvSpPr>
            <a:spLocks noGrp="1" noChangeArrowheads="1"/>
          </p:cNvSpPr>
          <p:nvPr>
            <p:ph type="sldNum" sz="quarter" idx="12"/>
          </p:nvPr>
        </p:nvSpPr>
        <p:spPr>
          <a:ln/>
        </p:spPr>
        <p:txBody>
          <a:bodyPr/>
          <a:lstStyle>
            <a:lvl1pPr>
              <a:defRPr/>
            </a:lvl1pPr>
          </a:lstStyle>
          <a:p>
            <a:fld id="{73C7A1BB-8656-497D-95BB-3D09F3789EC5}" type="slidenum">
              <a:rPr lang="en-US" altLang="zh-TW"/>
              <a:pPr/>
              <a:t>‹#›</a:t>
            </a:fld>
            <a:endParaRPr lang="en-US" altLang="zh-TW"/>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Rectangle 11"/>
          <p:cNvSpPr>
            <a:spLocks noGrp="1" noChangeArrowheads="1"/>
          </p:cNvSpPr>
          <p:nvPr>
            <p:ph type="dt" sz="half" idx="10"/>
          </p:nvPr>
        </p:nvSpPr>
        <p:spPr>
          <a:ln/>
        </p:spPr>
        <p:txBody>
          <a:bodyPr/>
          <a:lstStyle>
            <a:lvl1pPr>
              <a:defRPr/>
            </a:lvl1pPr>
          </a:lstStyle>
          <a:p>
            <a:pPr>
              <a:defRPr/>
            </a:pPr>
            <a:fld id="{D9FB52A9-03D4-4E44-8D7A-CDD7EC9C41B5}" type="datetime1">
              <a:rPr lang="zh-TW" altLang="en-US"/>
              <a:pPr>
                <a:defRPr/>
              </a:pPr>
              <a:t>2013/11/15</a:t>
            </a:fld>
            <a:endParaRPr lang="en-US" altLang="zh-TW"/>
          </a:p>
        </p:txBody>
      </p:sp>
      <p:sp>
        <p:nvSpPr>
          <p:cNvPr id="4" name="Rectangle 12"/>
          <p:cNvSpPr>
            <a:spLocks noGrp="1" noChangeArrowheads="1"/>
          </p:cNvSpPr>
          <p:nvPr>
            <p:ph type="ftr" sz="quarter" idx="11"/>
          </p:nvPr>
        </p:nvSpPr>
        <p:spPr>
          <a:ln/>
        </p:spPr>
        <p:txBody>
          <a:bodyPr/>
          <a:lstStyle>
            <a:lvl1pPr>
              <a:defRPr/>
            </a:lvl1pPr>
          </a:lstStyle>
          <a:p>
            <a:pPr>
              <a:defRPr/>
            </a:pPr>
            <a:r>
              <a:rPr lang="en-US" altLang="zh-TW"/>
              <a:t>Jen-pei Liu, PhD</a:t>
            </a:r>
          </a:p>
        </p:txBody>
      </p:sp>
      <p:sp>
        <p:nvSpPr>
          <p:cNvPr id="5" name="Rectangle 13"/>
          <p:cNvSpPr>
            <a:spLocks noGrp="1" noChangeArrowheads="1"/>
          </p:cNvSpPr>
          <p:nvPr>
            <p:ph type="sldNum" sz="quarter" idx="12"/>
          </p:nvPr>
        </p:nvSpPr>
        <p:spPr>
          <a:ln/>
        </p:spPr>
        <p:txBody>
          <a:bodyPr/>
          <a:lstStyle>
            <a:lvl1pPr>
              <a:defRPr/>
            </a:lvl1pPr>
          </a:lstStyle>
          <a:p>
            <a:fld id="{5A732CE1-E276-491F-9BBA-97CC182279CB}" type="slidenum">
              <a:rPr lang="en-US" altLang="zh-TW"/>
              <a:pPr/>
              <a:t>‹#›</a:t>
            </a:fld>
            <a:endParaRPr lang="en-US" altLang="zh-TW"/>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fld id="{0F47EE60-3458-4670-AC7D-3C2FD9A2FC4E}" type="datetime1">
              <a:rPr lang="zh-TW" altLang="en-US"/>
              <a:pPr>
                <a:defRPr/>
              </a:pPr>
              <a:t>2013/11/15</a:t>
            </a:fld>
            <a:endParaRPr lang="en-US" altLang="zh-TW"/>
          </a:p>
        </p:txBody>
      </p:sp>
      <p:sp>
        <p:nvSpPr>
          <p:cNvPr id="3" name="Rectangle 12"/>
          <p:cNvSpPr>
            <a:spLocks noGrp="1" noChangeArrowheads="1"/>
          </p:cNvSpPr>
          <p:nvPr>
            <p:ph type="ftr" sz="quarter" idx="11"/>
          </p:nvPr>
        </p:nvSpPr>
        <p:spPr>
          <a:ln/>
        </p:spPr>
        <p:txBody>
          <a:bodyPr/>
          <a:lstStyle>
            <a:lvl1pPr>
              <a:defRPr/>
            </a:lvl1pPr>
          </a:lstStyle>
          <a:p>
            <a:pPr>
              <a:defRPr/>
            </a:pPr>
            <a:r>
              <a:rPr lang="en-US" altLang="zh-TW"/>
              <a:t>Jen-pei Liu, PhD</a:t>
            </a:r>
          </a:p>
        </p:txBody>
      </p:sp>
      <p:sp>
        <p:nvSpPr>
          <p:cNvPr id="4" name="Rectangle 13"/>
          <p:cNvSpPr>
            <a:spLocks noGrp="1" noChangeArrowheads="1"/>
          </p:cNvSpPr>
          <p:nvPr>
            <p:ph type="sldNum" sz="quarter" idx="12"/>
          </p:nvPr>
        </p:nvSpPr>
        <p:spPr>
          <a:ln/>
        </p:spPr>
        <p:txBody>
          <a:bodyPr/>
          <a:lstStyle>
            <a:lvl1pPr>
              <a:defRPr/>
            </a:lvl1pPr>
          </a:lstStyle>
          <a:p>
            <a:fld id="{840B61D3-722C-4DDA-80E1-A471B38758C9}" type="slidenum">
              <a:rPr lang="en-US" altLang="zh-TW"/>
              <a:pPr/>
              <a:t>‹#›</a:t>
            </a:fld>
            <a:endParaRPr lang="en-US" altLang="zh-TW"/>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Rectangle 11"/>
          <p:cNvSpPr>
            <a:spLocks noGrp="1" noChangeArrowheads="1"/>
          </p:cNvSpPr>
          <p:nvPr>
            <p:ph type="dt" sz="half" idx="10"/>
          </p:nvPr>
        </p:nvSpPr>
        <p:spPr>
          <a:ln/>
        </p:spPr>
        <p:txBody>
          <a:bodyPr/>
          <a:lstStyle>
            <a:lvl1pPr>
              <a:defRPr/>
            </a:lvl1pPr>
          </a:lstStyle>
          <a:p>
            <a:pPr>
              <a:defRPr/>
            </a:pPr>
            <a:fld id="{27316E15-612E-45A7-A19C-1E9BA0F4C765}" type="datetime1">
              <a:rPr lang="zh-TW" altLang="en-US"/>
              <a:pPr>
                <a:defRPr/>
              </a:pPr>
              <a:t>2013/11/15</a:t>
            </a:fld>
            <a:endParaRPr lang="en-US" altLang="zh-TW"/>
          </a:p>
        </p:txBody>
      </p:sp>
      <p:sp>
        <p:nvSpPr>
          <p:cNvPr id="6" name="Rectangle 12"/>
          <p:cNvSpPr>
            <a:spLocks noGrp="1" noChangeArrowheads="1"/>
          </p:cNvSpPr>
          <p:nvPr>
            <p:ph type="ftr" sz="quarter" idx="11"/>
          </p:nvPr>
        </p:nvSpPr>
        <p:spPr>
          <a:ln/>
        </p:spPr>
        <p:txBody>
          <a:bodyPr/>
          <a:lstStyle>
            <a:lvl1pPr>
              <a:defRPr/>
            </a:lvl1pPr>
          </a:lstStyle>
          <a:p>
            <a:pPr>
              <a:defRPr/>
            </a:pPr>
            <a:r>
              <a:rPr lang="en-US" altLang="zh-TW"/>
              <a:t>Jen-pei Liu, PhD</a:t>
            </a:r>
          </a:p>
        </p:txBody>
      </p:sp>
      <p:sp>
        <p:nvSpPr>
          <p:cNvPr id="7" name="Rectangle 13"/>
          <p:cNvSpPr>
            <a:spLocks noGrp="1" noChangeArrowheads="1"/>
          </p:cNvSpPr>
          <p:nvPr>
            <p:ph type="sldNum" sz="quarter" idx="12"/>
          </p:nvPr>
        </p:nvSpPr>
        <p:spPr>
          <a:ln/>
        </p:spPr>
        <p:txBody>
          <a:bodyPr/>
          <a:lstStyle>
            <a:lvl1pPr>
              <a:defRPr/>
            </a:lvl1pPr>
          </a:lstStyle>
          <a:p>
            <a:fld id="{785DA16D-CF1E-4F67-ABDB-59EC0A729224}" type="slidenum">
              <a:rPr lang="en-US" altLang="zh-TW"/>
              <a:pPr/>
              <a:t>‹#›</a:t>
            </a:fld>
            <a:endParaRPr lang="en-US" altLang="zh-TW"/>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smtClean="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Rectangle 11"/>
          <p:cNvSpPr>
            <a:spLocks noGrp="1" noChangeArrowheads="1"/>
          </p:cNvSpPr>
          <p:nvPr>
            <p:ph type="dt" sz="half" idx="10"/>
          </p:nvPr>
        </p:nvSpPr>
        <p:spPr>
          <a:ln/>
        </p:spPr>
        <p:txBody>
          <a:bodyPr/>
          <a:lstStyle>
            <a:lvl1pPr>
              <a:defRPr/>
            </a:lvl1pPr>
          </a:lstStyle>
          <a:p>
            <a:pPr>
              <a:defRPr/>
            </a:pPr>
            <a:fld id="{E40F32E8-A3F6-4265-89A3-CA2ED788842A}" type="datetime1">
              <a:rPr lang="zh-TW" altLang="en-US"/>
              <a:pPr>
                <a:defRPr/>
              </a:pPr>
              <a:t>2013/11/15</a:t>
            </a:fld>
            <a:endParaRPr lang="en-US" altLang="zh-TW"/>
          </a:p>
        </p:txBody>
      </p:sp>
      <p:sp>
        <p:nvSpPr>
          <p:cNvPr id="6" name="Rectangle 12"/>
          <p:cNvSpPr>
            <a:spLocks noGrp="1" noChangeArrowheads="1"/>
          </p:cNvSpPr>
          <p:nvPr>
            <p:ph type="ftr" sz="quarter" idx="11"/>
          </p:nvPr>
        </p:nvSpPr>
        <p:spPr>
          <a:ln/>
        </p:spPr>
        <p:txBody>
          <a:bodyPr/>
          <a:lstStyle>
            <a:lvl1pPr>
              <a:defRPr/>
            </a:lvl1pPr>
          </a:lstStyle>
          <a:p>
            <a:pPr>
              <a:defRPr/>
            </a:pPr>
            <a:r>
              <a:rPr lang="en-US" altLang="zh-TW"/>
              <a:t>Jen-pei Liu, PhD</a:t>
            </a:r>
          </a:p>
        </p:txBody>
      </p:sp>
      <p:sp>
        <p:nvSpPr>
          <p:cNvPr id="7" name="Rectangle 13"/>
          <p:cNvSpPr>
            <a:spLocks noGrp="1" noChangeArrowheads="1"/>
          </p:cNvSpPr>
          <p:nvPr>
            <p:ph type="sldNum" sz="quarter" idx="12"/>
          </p:nvPr>
        </p:nvSpPr>
        <p:spPr>
          <a:ln/>
        </p:spPr>
        <p:txBody>
          <a:bodyPr/>
          <a:lstStyle>
            <a:lvl1pPr>
              <a:defRPr/>
            </a:lvl1pPr>
          </a:lstStyle>
          <a:p>
            <a:fld id="{6466AE60-2CC3-48E7-95A4-6D7F6A6981B6}" type="slidenum">
              <a:rPr lang="en-US" altLang="zh-TW"/>
              <a:pPr/>
              <a:t>‹#›</a:t>
            </a:fld>
            <a:endParaRPr lang="en-US" altLang="zh-TW"/>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7620000" cy="6858000"/>
            <a:chOff x="0" y="0"/>
            <a:chExt cx="4800" cy="4320"/>
          </a:xfrm>
        </p:grpSpPr>
        <p:grpSp>
          <p:nvGrpSpPr>
            <p:cNvPr id="1032" name="Group 3"/>
            <p:cNvGrpSpPr>
              <a:grpSpLocks/>
            </p:cNvGrpSpPr>
            <p:nvPr userDrawn="1"/>
          </p:nvGrpSpPr>
          <p:grpSpPr bwMode="auto">
            <a:xfrm>
              <a:off x="0" y="0"/>
              <a:ext cx="2016" cy="4320"/>
              <a:chOff x="0" y="0"/>
              <a:chExt cx="2016" cy="4320"/>
            </a:xfrm>
          </p:grpSpPr>
          <p:sp>
            <p:nvSpPr>
              <p:cNvPr id="1036" name="Rectangle 4"/>
              <p:cNvSpPr>
                <a:spLocks noChangeArrowheads="1"/>
              </p:cNvSpPr>
              <p:nvPr userDrawn="1"/>
            </p:nvSpPr>
            <p:spPr bwMode="auto">
              <a:xfrm>
                <a:off x="0" y="0"/>
                <a:ext cx="480" cy="4320"/>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a:defRPr kumimoji="1">
                    <a:solidFill>
                      <a:schemeClr val="tx1"/>
                    </a:solidFill>
                    <a:latin typeface="Arial" panose="020B0604020202020204" pitchFamily="34" charset="0"/>
                    <a:ea typeface="標楷體" panose="03000509000000000000" pitchFamily="65" charset="-120"/>
                  </a:defRPr>
                </a:lvl1pPr>
                <a:lvl2pPr marL="742950" indent="-285750">
                  <a:defRPr kumimoji="1">
                    <a:solidFill>
                      <a:schemeClr val="tx1"/>
                    </a:solidFill>
                    <a:latin typeface="Arial" panose="020B0604020202020204" pitchFamily="34" charset="0"/>
                    <a:ea typeface="標楷體" panose="03000509000000000000" pitchFamily="65" charset="-120"/>
                  </a:defRPr>
                </a:lvl2pPr>
                <a:lvl3pPr marL="1143000" indent="-228600">
                  <a:defRPr kumimoji="1">
                    <a:solidFill>
                      <a:schemeClr val="tx1"/>
                    </a:solidFill>
                    <a:latin typeface="Arial" panose="020B0604020202020204" pitchFamily="34" charset="0"/>
                    <a:ea typeface="標楷體" panose="03000509000000000000" pitchFamily="65" charset="-120"/>
                  </a:defRPr>
                </a:lvl3pPr>
                <a:lvl4pPr marL="1600200" indent="-228600">
                  <a:defRPr kumimoji="1">
                    <a:solidFill>
                      <a:schemeClr val="tx1"/>
                    </a:solidFill>
                    <a:latin typeface="Arial" panose="020B0604020202020204" pitchFamily="34" charset="0"/>
                    <a:ea typeface="標楷體" panose="03000509000000000000" pitchFamily="65" charset="-120"/>
                  </a:defRPr>
                </a:lvl4pPr>
                <a:lvl5pPr marL="2057400" indent="-228600">
                  <a:defRPr kumimoji="1">
                    <a:solidFill>
                      <a:schemeClr val="tx1"/>
                    </a:solidFill>
                    <a:latin typeface="Arial" panose="020B0604020202020204" pitchFamily="34" charset="0"/>
                    <a:ea typeface="標楷體" panose="03000509000000000000" pitchFamily="65"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標楷體" panose="03000509000000000000" pitchFamily="65"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標楷體" panose="03000509000000000000" pitchFamily="65"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標楷體" panose="03000509000000000000" pitchFamily="65"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標楷體" panose="03000509000000000000" pitchFamily="65" charset="-120"/>
                  </a:defRPr>
                </a:lvl9pPr>
              </a:lstStyle>
              <a:p>
                <a:pPr eaLnBrk="1" hangingPunct="1">
                  <a:defRPr/>
                </a:pPr>
                <a:endParaRPr lang="zh-TW" altLang="en-US" smtClean="0"/>
              </a:p>
            </p:txBody>
          </p:sp>
          <p:sp>
            <p:nvSpPr>
              <p:cNvPr id="1037" name="Freeform 5"/>
              <p:cNvSpPr>
                <a:spLocks/>
              </p:cNvSpPr>
              <p:nvPr userDrawn="1"/>
            </p:nvSpPr>
            <p:spPr bwMode="auto">
              <a:xfrm>
                <a:off x="288" y="0"/>
                <a:ext cx="1728" cy="735"/>
              </a:xfrm>
              <a:custGeom>
                <a:avLst/>
                <a:gdLst>
                  <a:gd name="T0" fmla="*/ 1728 w 1728"/>
                  <a:gd name="T1" fmla="*/ 0 h 735"/>
                  <a:gd name="T2" fmla="*/ 1728 w 1728"/>
                  <a:gd name="T3" fmla="*/ 480 h 735"/>
                  <a:gd name="T4" fmla="*/ 380 w 1728"/>
                  <a:gd name="T5" fmla="*/ 482 h 735"/>
                  <a:gd name="T6" fmla="*/ 354 w 1728"/>
                  <a:gd name="T7" fmla="*/ 480 h 735"/>
                  <a:gd name="T8" fmla="*/ 308 w 1728"/>
                  <a:gd name="T9" fmla="*/ 489 h 735"/>
                  <a:gd name="T10" fmla="*/ 246 w 1728"/>
                  <a:gd name="T11" fmla="*/ 531 h 735"/>
                  <a:gd name="T12" fmla="*/ 206 w 1728"/>
                  <a:gd name="T13" fmla="*/ 597 h 735"/>
                  <a:gd name="T14" fmla="*/ 192 w 1728"/>
                  <a:gd name="T15" fmla="*/ 666 h 735"/>
                  <a:gd name="T16" fmla="*/ 192 w 1728"/>
                  <a:gd name="T17" fmla="*/ 735 h 735"/>
                  <a:gd name="T18" fmla="*/ 0 w 1728"/>
                  <a:gd name="T19" fmla="*/ 735 h 735"/>
                  <a:gd name="T20" fmla="*/ 0 w 1728"/>
                  <a:gd name="T21" fmla="*/ 480 h 735"/>
                  <a:gd name="T22" fmla="*/ 0 w 1728"/>
                  <a:gd name="T23" fmla="*/ 0 h 735"/>
                  <a:gd name="T24" fmla="*/ 1728 w 1728"/>
                  <a:gd name="T25" fmla="*/ 0 h 73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728" h="735">
                    <a:moveTo>
                      <a:pt x="1728" y="0"/>
                    </a:moveTo>
                    <a:lnTo>
                      <a:pt x="1728" y="480"/>
                    </a:lnTo>
                    <a:lnTo>
                      <a:pt x="380" y="482"/>
                    </a:lnTo>
                    <a:lnTo>
                      <a:pt x="354" y="480"/>
                    </a:lnTo>
                    <a:lnTo>
                      <a:pt x="308" y="489"/>
                    </a:lnTo>
                    <a:cubicBezTo>
                      <a:pt x="290" y="498"/>
                      <a:pt x="263" y="513"/>
                      <a:pt x="246" y="531"/>
                    </a:cubicBezTo>
                    <a:cubicBezTo>
                      <a:pt x="229" y="549"/>
                      <a:pt x="215" y="574"/>
                      <a:pt x="206" y="597"/>
                    </a:cubicBezTo>
                    <a:cubicBezTo>
                      <a:pt x="197" y="620"/>
                      <a:pt x="194" y="643"/>
                      <a:pt x="192" y="666"/>
                    </a:cubicBezTo>
                    <a:lnTo>
                      <a:pt x="192" y="735"/>
                    </a:lnTo>
                    <a:lnTo>
                      <a:pt x="0" y="735"/>
                    </a:lnTo>
                    <a:lnTo>
                      <a:pt x="0" y="480"/>
                    </a:lnTo>
                    <a:lnTo>
                      <a:pt x="0" y="0"/>
                    </a:lnTo>
                    <a:lnTo>
                      <a:pt x="1728" y="0"/>
                    </a:lnTo>
                    <a:close/>
                  </a:path>
                </a:pathLst>
              </a:custGeom>
              <a:solidFill>
                <a:schemeClr val="accent2"/>
              </a:solidFill>
              <a:ln w="9525" cap="flat" cmpd="sng">
                <a:noFill/>
                <a:prstDash val="solid"/>
                <a:miter lim="800000"/>
                <a:headEnd type="none" w="med" len="med"/>
                <a:tailEnd type="none" w="med" len="med"/>
              </a:ln>
            </p:spPr>
            <p:txBody>
              <a:bodyPr wrap="none"/>
              <a:lstStyle/>
              <a:p>
                <a:endParaRPr lang="zh-TW" altLang="en-US"/>
              </a:p>
            </p:txBody>
          </p:sp>
        </p:grpSp>
        <p:grpSp>
          <p:nvGrpSpPr>
            <p:cNvPr id="1033" name="Group 6"/>
            <p:cNvGrpSpPr>
              <a:grpSpLocks/>
            </p:cNvGrpSpPr>
            <p:nvPr/>
          </p:nvGrpSpPr>
          <p:grpSpPr bwMode="auto">
            <a:xfrm>
              <a:off x="144" y="1248"/>
              <a:ext cx="4656" cy="201"/>
              <a:chOff x="144" y="1248"/>
              <a:chExt cx="4656" cy="201"/>
            </a:xfrm>
          </p:grpSpPr>
          <p:sp>
            <p:nvSpPr>
              <p:cNvPr id="1034" name="AutoShape 7"/>
              <p:cNvSpPr>
                <a:spLocks noChangeArrowheads="1"/>
              </p:cNvSpPr>
              <p:nvPr/>
            </p:nvSpPr>
            <p:spPr bwMode="auto">
              <a:xfrm>
                <a:off x="384" y="1248"/>
                <a:ext cx="4416" cy="200"/>
              </a:xfrm>
              <a:prstGeom prst="roundRect">
                <a:avLst>
                  <a:gd name="adj" fmla="val 0"/>
                </a:avLst>
              </a:prstGeom>
              <a:solidFill>
                <a:schemeClr val="hlink"/>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kumimoji="1">
                    <a:solidFill>
                      <a:schemeClr val="tx1"/>
                    </a:solidFill>
                    <a:latin typeface="Arial" panose="020B0604020202020204" pitchFamily="34" charset="0"/>
                    <a:ea typeface="標楷體" panose="03000509000000000000" pitchFamily="65" charset="-120"/>
                  </a:defRPr>
                </a:lvl1pPr>
                <a:lvl2pPr marL="742950" indent="-285750">
                  <a:defRPr kumimoji="1">
                    <a:solidFill>
                      <a:schemeClr val="tx1"/>
                    </a:solidFill>
                    <a:latin typeface="Arial" panose="020B0604020202020204" pitchFamily="34" charset="0"/>
                    <a:ea typeface="標楷體" panose="03000509000000000000" pitchFamily="65" charset="-120"/>
                  </a:defRPr>
                </a:lvl2pPr>
                <a:lvl3pPr marL="1143000" indent="-228600">
                  <a:defRPr kumimoji="1">
                    <a:solidFill>
                      <a:schemeClr val="tx1"/>
                    </a:solidFill>
                    <a:latin typeface="Arial" panose="020B0604020202020204" pitchFamily="34" charset="0"/>
                    <a:ea typeface="標楷體" panose="03000509000000000000" pitchFamily="65" charset="-120"/>
                  </a:defRPr>
                </a:lvl3pPr>
                <a:lvl4pPr marL="1600200" indent="-228600">
                  <a:defRPr kumimoji="1">
                    <a:solidFill>
                      <a:schemeClr val="tx1"/>
                    </a:solidFill>
                    <a:latin typeface="Arial" panose="020B0604020202020204" pitchFamily="34" charset="0"/>
                    <a:ea typeface="標楷體" panose="03000509000000000000" pitchFamily="65" charset="-120"/>
                  </a:defRPr>
                </a:lvl4pPr>
                <a:lvl5pPr marL="2057400" indent="-228600">
                  <a:defRPr kumimoji="1">
                    <a:solidFill>
                      <a:schemeClr val="tx1"/>
                    </a:solidFill>
                    <a:latin typeface="Arial" panose="020B0604020202020204" pitchFamily="34" charset="0"/>
                    <a:ea typeface="標楷體" panose="03000509000000000000" pitchFamily="65"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標楷體" panose="03000509000000000000" pitchFamily="65"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標楷體" panose="03000509000000000000" pitchFamily="65"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標楷體" panose="03000509000000000000" pitchFamily="65"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標楷體" panose="03000509000000000000" pitchFamily="65" charset="-120"/>
                  </a:defRPr>
                </a:lvl9pPr>
              </a:lstStyle>
              <a:p>
                <a:pPr eaLnBrk="1" hangingPunct="1">
                  <a:defRPr/>
                </a:pPr>
                <a:endParaRPr lang="zh-TW" altLang="en-US" smtClean="0"/>
              </a:p>
            </p:txBody>
          </p:sp>
          <p:sp>
            <p:nvSpPr>
              <p:cNvPr id="1035" name="AutoShape 8"/>
              <p:cNvSpPr>
                <a:spLocks noChangeArrowheads="1"/>
              </p:cNvSpPr>
              <p:nvPr/>
            </p:nvSpPr>
            <p:spPr bwMode="auto">
              <a:xfrm flipH="1">
                <a:off x="144" y="1248"/>
                <a:ext cx="248" cy="201"/>
              </a:xfrm>
              <a:prstGeom prst="flowChartDelay">
                <a:avLst/>
              </a:prstGeom>
              <a:solidFill>
                <a:schemeClr va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a:defRPr kumimoji="1">
                    <a:solidFill>
                      <a:schemeClr val="tx1"/>
                    </a:solidFill>
                    <a:latin typeface="Arial" panose="020B0604020202020204" pitchFamily="34" charset="0"/>
                    <a:ea typeface="標楷體" panose="03000509000000000000" pitchFamily="65" charset="-120"/>
                  </a:defRPr>
                </a:lvl1pPr>
                <a:lvl2pPr marL="742950" indent="-285750">
                  <a:defRPr kumimoji="1">
                    <a:solidFill>
                      <a:schemeClr val="tx1"/>
                    </a:solidFill>
                    <a:latin typeface="Arial" panose="020B0604020202020204" pitchFamily="34" charset="0"/>
                    <a:ea typeface="標楷體" panose="03000509000000000000" pitchFamily="65" charset="-120"/>
                  </a:defRPr>
                </a:lvl2pPr>
                <a:lvl3pPr marL="1143000" indent="-228600">
                  <a:defRPr kumimoji="1">
                    <a:solidFill>
                      <a:schemeClr val="tx1"/>
                    </a:solidFill>
                    <a:latin typeface="Arial" panose="020B0604020202020204" pitchFamily="34" charset="0"/>
                    <a:ea typeface="標楷體" panose="03000509000000000000" pitchFamily="65" charset="-120"/>
                  </a:defRPr>
                </a:lvl3pPr>
                <a:lvl4pPr marL="1600200" indent="-228600">
                  <a:defRPr kumimoji="1">
                    <a:solidFill>
                      <a:schemeClr val="tx1"/>
                    </a:solidFill>
                    <a:latin typeface="Arial" panose="020B0604020202020204" pitchFamily="34" charset="0"/>
                    <a:ea typeface="標楷體" panose="03000509000000000000" pitchFamily="65" charset="-120"/>
                  </a:defRPr>
                </a:lvl4pPr>
                <a:lvl5pPr marL="2057400" indent="-228600">
                  <a:defRPr kumimoji="1">
                    <a:solidFill>
                      <a:schemeClr val="tx1"/>
                    </a:solidFill>
                    <a:latin typeface="Arial" panose="020B0604020202020204" pitchFamily="34" charset="0"/>
                    <a:ea typeface="標楷體" panose="03000509000000000000" pitchFamily="65"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標楷體" panose="03000509000000000000" pitchFamily="65"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標楷體" panose="03000509000000000000" pitchFamily="65"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標楷體" panose="03000509000000000000" pitchFamily="65"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標楷體" panose="03000509000000000000" pitchFamily="65" charset="-120"/>
                  </a:defRPr>
                </a:lvl9pPr>
              </a:lstStyle>
              <a:p>
                <a:pPr eaLnBrk="1" hangingPunct="1">
                  <a:defRPr/>
                </a:pPr>
                <a:endParaRPr lang="zh-TW" altLang="en-US" smtClean="0"/>
              </a:p>
            </p:txBody>
          </p:sp>
        </p:grpSp>
      </p:grpSp>
      <p:sp>
        <p:nvSpPr>
          <p:cNvPr id="1027" name="AutoShape 9"/>
          <p:cNvSpPr>
            <a:spLocks noGrp="1" noChangeArrowheads="1"/>
          </p:cNvSpPr>
          <p:nvPr>
            <p:ph type="title"/>
          </p:nvPr>
        </p:nvSpPr>
        <p:spPr bwMode="auto">
          <a:xfrm>
            <a:off x="762000" y="762000"/>
            <a:ext cx="7924800" cy="1143000"/>
          </a:xfrm>
          <a:prstGeom prst="roundRect">
            <a:avLst>
              <a:gd name="adj" fmla="val 21667"/>
            </a:avLst>
          </a:prstGeom>
          <a:noFill/>
          <a:ln w="9525">
            <a:noFill/>
            <a:round/>
            <a:headEnd/>
            <a:tailEnd/>
          </a:ln>
        </p:spPr>
        <p:txBody>
          <a:bodyPr vert="horz" wrap="square" lIns="91440" tIns="45720" rIns="91440" bIns="45720" numCol="1" anchor="b" anchorCtr="0" compatLnSpc="1">
            <a:prstTxWarp prst="textNoShape">
              <a:avLst/>
            </a:prstTxWarp>
          </a:bodyPr>
          <a:lstStyle/>
          <a:p>
            <a:pPr lvl="0"/>
            <a:r>
              <a:rPr lang="zh-TW" altLang="en-US" smtClean="0"/>
              <a:t>按一下以編輯母片標題樣式</a:t>
            </a:r>
          </a:p>
        </p:txBody>
      </p:sp>
      <p:sp>
        <p:nvSpPr>
          <p:cNvPr id="1028" name="Rectangle 10"/>
          <p:cNvSpPr>
            <a:spLocks noGrp="1" noChangeArrowheads="1"/>
          </p:cNvSpPr>
          <p:nvPr>
            <p:ph type="body" idx="1"/>
          </p:nvPr>
        </p:nvSpPr>
        <p:spPr bwMode="auto">
          <a:xfrm>
            <a:off x="838200" y="2362200"/>
            <a:ext cx="7693025" cy="37242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TW" altLang="en-US" smtClean="0"/>
              <a:t>按一下以編輯母片</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36875" name="Rectangle 11"/>
          <p:cNvSpPr>
            <a:spLocks noGrp="1" noChangeArrowheads="1"/>
          </p:cNvSpPr>
          <p:nvPr>
            <p:ph type="dt" sz="half" idx="2"/>
          </p:nvPr>
        </p:nvSpPr>
        <p:spPr bwMode="auto">
          <a:xfrm>
            <a:off x="2438400" y="6248400"/>
            <a:ext cx="2130425"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kumimoji="0" sz="1400">
                <a:latin typeface="Arial" charset="0"/>
                <a:ea typeface="新細明體" pitchFamily="18" charset="-120"/>
              </a:defRPr>
            </a:lvl1pPr>
          </a:lstStyle>
          <a:p>
            <a:pPr>
              <a:defRPr/>
            </a:pPr>
            <a:fld id="{7446CB39-D15E-4194-83A1-CEC71F0BBE4C}" type="datetime1">
              <a:rPr lang="zh-TW" altLang="en-US"/>
              <a:pPr>
                <a:defRPr/>
              </a:pPr>
              <a:t>2013/11/15</a:t>
            </a:fld>
            <a:endParaRPr lang="en-US" altLang="zh-TW"/>
          </a:p>
        </p:txBody>
      </p:sp>
      <p:sp>
        <p:nvSpPr>
          <p:cNvPr id="36876" name="Rectangle 12"/>
          <p:cNvSpPr>
            <a:spLocks noGrp="1" noChangeArrowheads="1"/>
          </p:cNvSpPr>
          <p:nvPr>
            <p:ph type="ftr" sz="quarter" idx="3"/>
          </p:nvPr>
        </p:nvSpPr>
        <p:spPr bwMode="auto">
          <a:xfrm>
            <a:off x="5791200" y="6248400"/>
            <a:ext cx="2897188"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kumimoji="0" sz="1400">
                <a:latin typeface="Arial" charset="0"/>
                <a:ea typeface="新細明體" pitchFamily="18" charset="-120"/>
              </a:defRPr>
            </a:lvl1pPr>
          </a:lstStyle>
          <a:p>
            <a:pPr>
              <a:defRPr/>
            </a:pPr>
            <a:r>
              <a:rPr lang="en-US" altLang="zh-TW"/>
              <a:t>Jen-pei Liu, PhD</a:t>
            </a:r>
          </a:p>
        </p:txBody>
      </p:sp>
      <p:sp>
        <p:nvSpPr>
          <p:cNvPr id="36877" name="Rectangle 13"/>
          <p:cNvSpPr>
            <a:spLocks noGrp="1" noChangeArrowheads="1"/>
          </p:cNvSpPr>
          <p:nvPr>
            <p:ph type="sldNum" sz="quarter" idx="4"/>
          </p:nvPr>
        </p:nvSpPr>
        <p:spPr bwMode="auto">
          <a:xfrm>
            <a:off x="84138" y="6242050"/>
            <a:ext cx="587375" cy="488950"/>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eaLnBrk="1" hangingPunct="1">
              <a:defRPr kumimoji="0" sz="2600" b="1">
                <a:solidFill>
                  <a:schemeClr val="bg1"/>
                </a:solidFill>
                <a:ea typeface="新細明體" pitchFamily="18" charset="-120"/>
              </a:defRPr>
            </a:lvl1pPr>
          </a:lstStyle>
          <a:p>
            <a:fld id="{855808E4-882A-4642-B832-8E0CE9EA763C}" type="slidenum">
              <a:rPr lang="en-US" altLang="zh-TW"/>
              <a:pPr/>
              <a:t>‹#›</a:t>
            </a:fld>
            <a:endParaRPr lang="en-US" altLang="zh-TW"/>
          </a:p>
        </p:txBody>
      </p:sp>
    </p:spTree>
  </p:cSld>
  <p:clrMap bg1="lt1" tx1="dk1" bg2="lt2" tx2="dk2" accent1="accent1" accent2="accent2" accent3="accent3" accent4="accent4" accent5="accent5" accent6="accent6" hlink="hlink" folHlink="folHlink"/>
  <p:sldLayoutIdLst>
    <p:sldLayoutId id="2147483749" r:id="rId1"/>
    <p:sldLayoutId id="2147483726" r:id="rId2"/>
    <p:sldLayoutId id="2147483727" r:id="rId3"/>
    <p:sldLayoutId id="2147483728" r:id="rId4"/>
    <p:sldLayoutId id="2147483729" r:id="rId5"/>
    <p:sldLayoutId id="2147483730" r:id="rId6"/>
    <p:sldLayoutId id="2147483731" r:id="rId7"/>
    <p:sldLayoutId id="2147483732" r:id="rId8"/>
    <p:sldLayoutId id="2147483733" r:id="rId9"/>
    <p:sldLayoutId id="2147483734" r:id="rId10"/>
    <p:sldLayoutId id="2147483735" r:id="rId11"/>
    <p:sldLayoutId id="2147483736" r:id="rId12"/>
    <p:sldLayoutId id="2147483737" r:id="rId13"/>
  </p:sldLayoutIdLst>
  <p:hf hdr="0"/>
  <p:txStyles>
    <p:titleStyle>
      <a:lvl1pPr algn="l" rtl="0" eaLnBrk="0" fontAlgn="base" hangingPunct="0">
        <a:lnSpc>
          <a:spcPct val="90000"/>
        </a:lnSpc>
        <a:spcBef>
          <a:spcPct val="0"/>
        </a:spcBef>
        <a:spcAft>
          <a:spcPct val="0"/>
        </a:spcAft>
        <a:defRPr kumimoji="1" sz="3600" b="1">
          <a:solidFill>
            <a:schemeClr val="tx2"/>
          </a:solidFill>
          <a:latin typeface="+mj-lt"/>
          <a:ea typeface="+mj-ea"/>
          <a:cs typeface="+mj-cs"/>
        </a:defRPr>
      </a:lvl1pPr>
      <a:lvl2pPr algn="l" rtl="0" eaLnBrk="0" fontAlgn="base" hangingPunct="0">
        <a:lnSpc>
          <a:spcPct val="90000"/>
        </a:lnSpc>
        <a:spcBef>
          <a:spcPct val="0"/>
        </a:spcBef>
        <a:spcAft>
          <a:spcPct val="0"/>
        </a:spcAft>
        <a:defRPr kumimoji="1" sz="3600" b="1">
          <a:solidFill>
            <a:schemeClr val="tx2"/>
          </a:solidFill>
          <a:latin typeface="Arial" charset="0"/>
          <a:ea typeface="標楷體" pitchFamily="65" charset="-120"/>
        </a:defRPr>
      </a:lvl2pPr>
      <a:lvl3pPr algn="l" rtl="0" eaLnBrk="0" fontAlgn="base" hangingPunct="0">
        <a:lnSpc>
          <a:spcPct val="90000"/>
        </a:lnSpc>
        <a:spcBef>
          <a:spcPct val="0"/>
        </a:spcBef>
        <a:spcAft>
          <a:spcPct val="0"/>
        </a:spcAft>
        <a:defRPr kumimoji="1" sz="3600" b="1">
          <a:solidFill>
            <a:schemeClr val="tx2"/>
          </a:solidFill>
          <a:latin typeface="Arial" charset="0"/>
          <a:ea typeface="標楷體" pitchFamily="65" charset="-120"/>
        </a:defRPr>
      </a:lvl3pPr>
      <a:lvl4pPr algn="l" rtl="0" eaLnBrk="0" fontAlgn="base" hangingPunct="0">
        <a:lnSpc>
          <a:spcPct val="90000"/>
        </a:lnSpc>
        <a:spcBef>
          <a:spcPct val="0"/>
        </a:spcBef>
        <a:spcAft>
          <a:spcPct val="0"/>
        </a:spcAft>
        <a:defRPr kumimoji="1" sz="3600" b="1">
          <a:solidFill>
            <a:schemeClr val="tx2"/>
          </a:solidFill>
          <a:latin typeface="Arial" charset="0"/>
          <a:ea typeface="標楷體" pitchFamily="65" charset="-120"/>
        </a:defRPr>
      </a:lvl4pPr>
      <a:lvl5pPr algn="l" rtl="0" eaLnBrk="0" fontAlgn="base" hangingPunct="0">
        <a:lnSpc>
          <a:spcPct val="90000"/>
        </a:lnSpc>
        <a:spcBef>
          <a:spcPct val="0"/>
        </a:spcBef>
        <a:spcAft>
          <a:spcPct val="0"/>
        </a:spcAft>
        <a:defRPr kumimoji="1" sz="3600" b="1">
          <a:solidFill>
            <a:schemeClr val="tx2"/>
          </a:solidFill>
          <a:latin typeface="Arial" charset="0"/>
          <a:ea typeface="標楷體" pitchFamily="65" charset="-120"/>
        </a:defRPr>
      </a:lvl5pPr>
      <a:lvl6pPr marL="457200" algn="l" rtl="0" fontAlgn="base">
        <a:lnSpc>
          <a:spcPct val="90000"/>
        </a:lnSpc>
        <a:spcBef>
          <a:spcPct val="0"/>
        </a:spcBef>
        <a:spcAft>
          <a:spcPct val="0"/>
        </a:spcAft>
        <a:defRPr kumimoji="1" sz="3600" b="1">
          <a:solidFill>
            <a:schemeClr val="tx2"/>
          </a:solidFill>
          <a:latin typeface="Arial" charset="0"/>
          <a:ea typeface="標楷體" pitchFamily="65" charset="-120"/>
        </a:defRPr>
      </a:lvl6pPr>
      <a:lvl7pPr marL="914400" algn="l" rtl="0" fontAlgn="base">
        <a:lnSpc>
          <a:spcPct val="90000"/>
        </a:lnSpc>
        <a:spcBef>
          <a:spcPct val="0"/>
        </a:spcBef>
        <a:spcAft>
          <a:spcPct val="0"/>
        </a:spcAft>
        <a:defRPr kumimoji="1" sz="3600" b="1">
          <a:solidFill>
            <a:schemeClr val="tx2"/>
          </a:solidFill>
          <a:latin typeface="Arial" charset="0"/>
          <a:ea typeface="標楷體" pitchFamily="65" charset="-120"/>
        </a:defRPr>
      </a:lvl7pPr>
      <a:lvl8pPr marL="1371600" algn="l" rtl="0" fontAlgn="base">
        <a:lnSpc>
          <a:spcPct val="90000"/>
        </a:lnSpc>
        <a:spcBef>
          <a:spcPct val="0"/>
        </a:spcBef>
        <a:spcAft>
          <a:spcPct val="0"/>
        </a:spcAft>
        <a:defRPr kumimoji="1" sz="3600" b="1">
          <a:solidFill>
            <a:schemeClr val="tx2"/>
          </a:solidFill>
          <a:latin typeface="Arial" charset="0"/>
          <a:ea typeface="標楷體" pitchFamily="65" charset="-120"/>
        </a:defRPr>
      </a:lvl8pPr>
      <a:lvl9pPr marL="1828800" algn="l" rtl="0" fontAlgn="base">
        <a:lnSpc>
          <a:spcPct val="90000"/>
        </a:lnSpc>
        <a:spcBef>
          <a:spcPct val="0"/>
        </a:spcBef>
        <a:spcAft>
          <a:spcPct val="0"/>
        </a:spcAft>
        <a:defRPr kumimoji="1" sz="3600" b="1">
          <a:solidFill>
            <a:schemeClr val="tx2"/>
          </a:solidFill>
          <a:latin typeface="Arial" charset="0"/>
          <a:ea typeface="標楷體" pitchFamily="65" charset="-120"/>
        </a:defRPr>
      </a:lvl9pPr>
    </p:titleStyle>
    <p:bodyStyle>
      <a:lvl1pPr marL="342900" indent="-342900" algn="l" rtl="0" eaLnBrk="0" fontAlgn="base" hangingPunct="0">
        <a:spcBef>
          <a:spcPct val="20000"/>
        </a:spcBef>
        <a:spcAft>
          <a:spcPct val="0"/>
        </a:spcAft>
        <a:buClr>
          <a:schemeClr val="tx1"/>
        </a:buClr>
        <a:buSzPct val="75000"/>
        <a:buFont typeface="Wingdings" pitchFamily="2" charset="2"/>
        <a:buChar char="l"/>
        <a:defRPr kumimoji="1"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75000"/>
        <a:buChar char="–"/>
        <a:defRPr kumimoji="1" sz="2400">
          <a:solidFill>
            <a:schemeClr val="tx1"/>
          </a:solidFill>
          <a:latin typeface="+mn-lt"/>
          <a:ea typeface="+mn-ea"/>
        </a:defRPr>
      </a:lvl2pPr>
      <a:lvl3pPr marL="1143000" indent="-228600" algn="l" rtl="0" eaLnBrk="0" fontAlgn="base" hangingPunct="0">
        <a:spcBef>
          <a:spcPct val="20000"/>
        </a:spcBef>
        <a:spcAft>
          <a:spcPct val="0"/>
        </a:spcAft>
        <a:buClr>
          <a:schemeClr val="tx1"/>
        </a:buClr>
        <a:buSzPct val="75000"/>
        <a:buFont typeface="Wingdings" pitchFamily="2" charset="2"/>
        <a:buChar char="l"/>
        <a:defRPr kumimoji="1" sz="2000">
          <a:solidFill>
            <a:schemeClr val="tx1"/>
          </a:solidFill>
          <a:latin typeface="+mn-lt"/>
          <a:ea typeface="+mn-ea"/>
        </a:defRPr>
      </a:lvl3pPr>
      <a:lvl4pPr marL="1600200" indent="-228600" algn="l" rtl="0" eaLnBrk="0" fontAlgn="base" hangingPunct="0">
        <a:spcBef>
          <a:spcPct val="20000"/>
        </a:spcBef>
        <a:spcAft>
          <a:spcPct val="0"/>
        </a:spcAft>
        <a:buClr>
          <a:schemeClr val="tx1"/>
        </a:buClr>
        <a:buSzPct val="80000"/>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lr>
          <a:schemeClr val="tx1"/>
        </a:buClr>
        <a:buSzPct val="65000"/>
        <a:buFont typeface="Wingdings" pitchFamily="2" charset="2"/>
        <a:buChar char="l"/>
        <a:defRPr kumimoji="1" sz="2000">
          <a:solidFill>
            <a:schemeClr val="tx1"/>
          </a:solidFill>
          <a:latin typeface="+mn-lt"/>
          <a:ea typeface="+mn-ea"/>
        </a:defRPr>
      </a:lvl5pPr>
      <a:lvl6pPr marL="2514600" indent="-228600" algn="l" rtl="0" fontAlgn="base">
        <a:spcBef>
          <a:spcPct val="20000"/>
        </a:spcBef>
        <a:spcAft>
          <a:spcPct val="0"/>
        </a:spcAft>
        <a:buClr>
          <a:schemeClr val="tx1"/>
        </a:buClr>
        <a:buSzPct val="65000"/>
        <a:buFont typeface="Wingdings" pitchFamily="2" charset="2"/>
        <a:buChar char="l"/>
        <a:defRPr kumimoji="1">
          <a:solidFill>
            <a:schemeClr val="tx1"/>
          </a:solidFill>
          <a:latin typeface="+mn-lt"/>
          <a:ea typeface="+mn-ea"/>
        </a:defRPr>
      </a:lvl6pPr>
      <a:lvl7pPr marL="2971800" indent="-228600" algn="l" rtl="0" fontAlgn="base">
        <a:spcBef>
          <a:spcPct val="20000"/>
        </a:spcBef>
        <a:spcAft>
          <a:spcPct val="0"/>
        </a:spcAft>
        <a:buClr>
          <a:schemeClr val="tx1"/>
        </a:buClr>
        <a:buSzPct val="65000"/>
        <a:buFont typeface="Wingdings" pitchFamily="2" charset="2"/>
        <a:buChar char="l"/>
        <a:defRPr kumimoji="1">
          <a:solidFill>
            <a:schemeClr val="tx1"/>
          </a:solidFill>
          <a:latin typeface="+mn-lt"/>
          <a:ea typeface="+mn-ea"/>
        </a:defRPr>
      </a:lvl7pPr>
      <a:lvl8pPr marL="3429000" indent="-228600" algn="l" rtl="0" fontAlgn="base">
        <a:spcBef>
          <a:spcPct val="20000"/>
        </a:spcBef>
        <a:spcAft>
          <a:spcPct val="0"/>
        </a:spcAft>
        <a:buClr>
          <a:schemeClr val="tx1"/>
        </a:buClr>
        <a:buSzPct val="65000"/>
        <a:buFont typeface="Wingdings" pitchFamily="2" charset="2"/>
        <a:buChar char="l"/>
        <a:defRPr kumimoji="1">
          <a:solidFill>
            <a:schemeClr val="tx1"/>
          </a:solidFill>
          <a:latin typeface="+mn-lt"/>
          <a:ea typeface="+mn-ea"/>
        </a:defRPr>
      </a:lvl8pPr>
      <a:lvl9pPr marL="3886200" indent="-228600" algn="l" rtl="0" fontAlgn="base">
        <a:spcBef>
          <a:spcPct val="20000"/>
        </a:spcBef>
        <a:spcAft>
          <a:spcPct val="0"/>
        </a:spcAft>
        <a:buClr>
          <a:schemeClr val="tx1"/>
        </a:buClr>
        <a:buSzPct val="65000"/>
        <a:buFont typeface="Wingdings" pitchFamily="2" charset="2"/>
        <a:buChar char="l"/>
        <a:defRPr kumimoji="1">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2050" name="Group 2"/>
          <p:cNvGrpSpPr>
            <a:grpSpLocks/>
          </p:cNvGrpSpPr>
          <p:nvPr userDrawn="1"/>
        </p:nvGrpSpPr>
        <p:grpSpPr bwMode="auto">
          <a:xfrm>
            <a:off x="0" y="0"/>
            <a:ext cx="3200400" cy="6858000"/>
            <a:chOff x="0" y="0"/>
            <a:chExt cx="2016" cy="4320"/>
          </a:xfrm>
        </p:grpSpPr>
        <p:sp>
          <p:nvSpPr>
            <p:cNvPr id="2056" name="Rectangle 3"/>
            <p:cNvSpPr>
              <a:spLocks noChangeArrowheads="1"/>
            </p:cNvSpPr>
            <p:nvPr userDrawn="1"/>
          </p:nvSpPr>
          <p:spPr bwMode="auto">
            <a:xfrm>
              <a:off x="0" y="0"/>
              <a:ext cx="480" cy="4320"/>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a:defRPr kumimoji="1">
                  <a:solidFill>
                    <a:schemeClr val="tx1"/>
                  </a:solidFill>
                  <a:latin typeface="Arial" panose="020B0604020202020204" pitchFamily="34" charset="0"/>
                  <a:ea typeface="標楷體" panose="03000509000000000000" pitchFamily="65" charset="-120"/>
                </a:defRPr>
              </a:lvl1pPr>
              <a:lvl2pPr marL="742950" indent="-285750">
                <a:defRPr kumimoji="1">
                  <a:solidFill>
                    <a:schemeClr val="tx1"/>
                  </a:solidFill>
                  <a:latin typeface="Arial" panose="020B0604020202020204" pitchFamily="34" charset="0"/>
                  <a:ea typeface="標楷體" panose="03000509000000000000" pitchFamily="65" charset="-120"/>
                </a:defRPr>
              </a:lvl2pPr>
              <a:lvl3pPr marL="1143000" indent="-228600">
                <a:defRPr kumimoji="1">
                  <a:solidFill>
                    <a:schemeClr val="tx1"/>
                  </a:solidFill>
                  <a:latin typeface="Arial" panose="020B0604020202020204" pitchFamily="34" charset="0"/>
                  <a:ea typeface="標楷體" panose="03000509000000000000" pitchFamily="65" charset="-120"/>
                </a:defRPr>
              </a:lvl3pPr>
              <a:lvl4pPr marL="1600200" indent="-228600">
                <a:defRPr kumimoji="1">
                  <a:solidFill>
                    <a:schemeClr val="tx1"/>
                  </a:solidFill>
                  <a:latin typeface="Arial" panose="020B0604020202020204" pitchFamily="34" charset="0"/>
                  <a:ea typeface="標楷體" panose="03000509000000000000" pitchFamily="65" charset="-120"/>
                </a:defRPr>
              </a:lvl4pPr>
              <a:lvl5pPr marL="2057400" indent="-228600">
                <a:defRPr kumimoji="1">
                  <a:solidFill>
                    <a:schemeClr val="tx1"/>
                  </a:solidFill>
                  <a:latin typeface="Arial" panose="020B0604020202020204" pitchFamily="34" charset="0"/>
                  <a:ea typeface="標楷體" panose="03000509000000000000" pitchFamily="65"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標楷體" panose="03000509000000000000" pitchFamily="65"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標楷體" panose="03000509000000000000" pitchFamily="65"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標楷體" panose="03000509000000000000" pitchFamily="65"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標楷體" panose="03000509000000000000" pitchFamily="65" charset="-120"/>
                </a:defRPr>
              </a:lvl9pPr>
            </a:lstStyle>
            <a:p>
              <a:pPr eaLnBrk="1" hangingPunct="1">
                <a:defRPr/>
              </a:pPr>
              <a:endParaRPr lang="zh-TW" altLang="en-US" smtClean="0"/>
            </a:p>
          </p:txBody>
        </p:sp>
        <p:sp>
          <p:nvSpPr>
            <p:cNvPr id="2057" name="Freeform 4"/>
            <p:cNvSpPr>
              <a:spLocks/>
            </p:cNvSpPr>
            <p:nvPr userDrawn="1"/>
          </p:nvSpPr>
          <p:spPr bwMode="auto">
            <a:xfrm>
              <a:off x="288" y="0"/>
              <a:ext cx="1728" cy="735"/>
            </a:xfrm>
            <a:custGeom>
              <a:avLst/>
              <a:gdLst>
                <a:gd name="T0" fmla="*/ 1728 w 1728"/>
                <a:gd name="T1" fmla="*/ 0 h 735"/>
                <a:gd name="T2" fmla="*/ 1728 w 1728"/>
                <a:gd name="T3" fmla="*/ 480 h 735"/>
                <a:gd name="T4" fmla="*/ 380 w 1728"/>
                <a:gd name="T5" fmla="*/ 482 h 735"/>
                <a:gd name="T6" fmla="*/ 354 w 1728"/>
                <a:gd name="T7" fmla="*/ 480 h 735"/>
                <a:gd name="T8" fmla="*/ 308 w 1728"/>
                <a:gd name="T9" fmla="*/ 489 h 735"/>
                <a:gd name="T10" fmla="*/ 246 w 1728"/>
                <a:gd name="T11" fmla="*/ 531 h 735"/>
                <a:gd name="T12" fmla="*/ 206 w 1728"/>
                <a:gd name="T13" fmla="*/ 597 h 735"/>
                <a:gd name="T14" fmla="*/ 192 w 1728"/>
                <a:gd name="T15" fmla="*/ 666 h 735"/>
                <a:gd name="T16" fmla="*/ 192 w 1728"/>
                <a:gd name="T17" fmla="*/ 735 h 735"/>
                <a:gd name="T18" fmla="*/ 0 w 1728"/>
                <a:gd name="T19" fmla="*/ 735 h 735"/>
                <a:gd name="T20" fmla="*/ 0 w 1728"/>
                <a:gd name="T21" fmla="*/ 480 h 735"/>
                <a:gd name="T22" fmla="*/ 0 w 1728"/>
                <a:gd name="T23" fmla="*/ 0 h 735"/>
                <a:gd name="T24" fmla="*/ 1728 w 1728"/>
                <a:gd name="T25" fmla="*/ 0 h 73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728" h="735">
                  <a:moveTo>
                    <a:pt x="1728" y="0"/>
                  </a:moveTo>
                  <a:lnTo>
                    <a:pt x="1728" y="480"/>
                  </a:lnTo>
                  <a:lnTo>
                    <a:pt x="380" y="482"/>
                  </a:lnTo>
                  <a:lnTo>
                    <a:pt x="354" y="480"/>
                  </a:lnTo>
                  <a:lnTo>
                    <a:pt x="308" y="489"/>
                  </a:lnTo>
                  <a:cubicBezTo>
                    <a:pt x="290" y="498"/>
                    <a:pt x="263" y="513"/>
                    <a:pt x="246" y="531"/>
                  </a:cubicBezTo>
                  <a:cubicBezTo>
                    <a:pt x="229" y="549"/>
                    <a:pt x="215" y="574"/>
                    <a:pt x="206" y="597"/>
                  </a:cubicBezTo>
                  <a:cubicBezTo>
                    <a:pt x="197" y="620"/>
                    <a:pt x="194" y="643"/>
                    <a:pt x="192" y="666"/>
                  </a:cubicBezTo>
                  <a:lnTo>
                    <a:pt x="192" y="735"/>
                  </a:lnTo>
                  <a:lnTo>
                    <a:pt x="0" y="735"/>
                  </a:lnTo>
                  <a:lnTo>
                    <a:pt x="0" y="480"/>
                  </a:lnTo>
                  <a:lnTo>
                    <a:pt x="0" y="0"/>
                  </a:lnTo>
                  <a:lnTo>
                    <a:pt x="1728" y="0"/>
                  </a:lnTo>
                  <a:close/>
                </a:path>
              </a:pathLst>
            </a:custGeom>
            <a:solidFill>
              <a:schemeClr val="accent2"/>
            </a:solidFill>
            <a:ln w="9525" cap="flat" cmpd="sng">
              <a:noFill/>
              <a:prstDash val="solid"/>
              <a:miter lim="800000"/>
              <a:headEnd type="none" w="med" len="med"/>
              <a:tailEnd type="none" w="med" len="med"/>
            </a:ln>
          </p:spPr>
          <p:txBody>
            <a:bodyPr wrap="none"/>
            <a:lstStyle/>
            <a:p>
              <a:endParaRPr lang="zh-TW" altLang="en-US"/>
            </a:p>
          </p:txBody>
        </p:sp>
      </p:grpSp>
      <p:sp>
        <p:nvSpPr>
          <p:cNvPr id="2051" name="AutoShape 5"/>
          <p:cNvSpPr>
            <a:spLocks noGrp="1" noChangeArrowheads="1"/>
          </p:cNvSpPr>
          <p:nvPr>
            <p:ph type="title"/>
          </p:nvPr>
        </p:nvSpPr>
        <p:spPr bwMode="auto">
          <a:xfrm>
            <a:off x="762000" y="762000"/>
            <a:ext cx="7924800" cy="1143000"/>
          </a:xfrm>
          <a:prstGeom prst="roundRect">
            <a:avLst>
              <a:gd name="adj" fmla="val 21667"/>
            </a:avLst>
          </a:prstGeom>
          <a:noFill/>
          <a:ln w="9525">
            <a:noFill/>
            <a:round/>
            <a:headEnd/>
            <a:tailEnd/>
          </a:ln>
        </p:spPr>
        <p:txBody>
          <a:bodyPr vert="horz" wrap="square" lIns="91440" tIns="45720" rIns="91440" bIns="45720" numCol="1" anchor="b" anchorCtr="0" compatLnSpc="1">
            <a:prstTxWarp prst="textNoShape">
              <a:avLst/>
            </a:prstTxWarp>
          </a:bodyPr>
          <a:lstStyle/>
          <a:p>
            <a:pPr lvl="0"/>
            <a:r>
              <a:rPr lang="zh-TW" altLang="en-US" smtClean="0"/>
              <a:t>按一下以編輯母片標題樣式</a:t>
            </a:r>
          </a:p>
        </p:txBody>
      </p:sp>
      <p:sp>
        <p:nvSpPr>
          <p:cNvPr id="2052" name="Rectangle 6"/>
          <p:cNvSpPr>
            <a:spLocks noGrp="1" noChangeArrowheads="1"/>
          </p:cNvSpPr>
          <p:nvPr>
            <p:ph type="body" idx="1"/>
          </p:nvPr>
        </p:nvSpPr>
        <p:spPr bwMode="auto">
          <a:xfrm>
            <a:off x="838200" y="2362200"/>
            <a:ext cx="7693025" cy="37242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TW" altLang="en-US" smtClean="0"/>
              <a:t>按一下以編輯母片</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38919" name="Rectangle 7"/>
          <p:cNvSpPr>
            <a:spLocks noGrp="1" noChangeArrowheads="1"/>
          </p:cNvSpPr>
          <p:nvPr>
            <p:ph type="dt" sz="half" idx="2"/>
          </p:nvPr>
        </p:nvSpPr>
        <p:spPr bwMode="auto">
          <a:xfrm>
            <a:off x="2438400" y="6248400"/>
            <a:ext cx="2130425"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kumimoji="0" sz="1400">
                <a:latin typeface="Arial" charset="0"/>
                <a:ea typeface="新細明體" pitchFamily="18" charset="-120"/>
              </a:defRPr>
            </a:lvl1pPr>
          </a:lstStyle>
          <a:p>
            <a:pPr>
              <a:defRPr/>
            </a:pPr>
            <a:fld id="{5D468F58-2001-46FA-8505-0C6307A6C242}" type="datetime1">
              <a:rPr lang="zh-TW" altLang="en-US"/>
              <a:pPr>
                <a:defRPr/>
              </a:pPr>
              <a:t>2013/11/15</a:t>
            </a:fld>
            <a:endParaRPr lang="en-US" altLang="zh-TW"/>
          </a:p>
        </p:txBody>
      </p:sp>
      <p:sp>
        <p:nvSpPr>
          <p:cNvPr id="38920" name="Rectangle 8"/>
          <p:cNvSpPr>
            <a:spLocks noGrp="1" noChangeArrowheads="1"/>
          </p:cNvSpPr>
          <p:nvPr>
            <p:ph type="ftr" sz="quarter" idx="3"/>
          </p:nvPr>
        </p:nvSpPr>
        <p:spPr bwMode="auto">
          <a:xfrm>
            <a:off x="5791200" y="6248400"/>
            <a:ext cx="2897188"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kumimoji="0" sz="1400">
                <a:latin typeface="Arial" charset="0"/>
                <a:ea typeface="新細明體" pitchFamily="18" charset="-120"/>
              </a:defRPr>
            </a:lvl1pPr>
          </a:lstStyle>
          <a:p>
            <a:pPr>
              <a:defRPr/>
            </a:pPr>
            <a:r>
              <a:rPr lang="en-US" altLang="zh-TW"/>
              <a:t>Jen-pei Liu, PhD</a:t>
            </a:r>
          </a:p>
        </p:txBody>
      </p:sp>
      <p:sp>
        <p:nvSpPr>
          <p:cNvPr id="38921" name="Rectangle 9"/>
          <p:cNvSpPr>
            <a:spLocks noGrp="1" noChangeArrowheads="1"/>
          </p:cNvSpPr>
          <p:nvPr>
            <p:ph type="sldNum" sz="quarter" idx="4"/>
          </p:nvPr>
        </p:nvSpPr>
        <p:spPr bwMode="auto">
          <a:xfrm>
            <a:off x="84138" y="6242050"/>
            <a:ext cx="587375" cy="488950"/>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eaLnBrk="1" hangingPunct="1">
              <a:defRPr kumimoji="0" sz="2600" b="1">
                <a:solidFill>
                  <a:schemeClr val="bg1"/>
                </a:solidFill>
                <a:ea typeface="新細明體" pitchFamily="18" charset="-120"/>
              </a:defRPr>
            </a:lvl1pPr>
          </a:lstStyle>
          <a:p>
            <a:fld id="{26A1985F-EBA7-46E7-ACE7-BD30C5816508}" type="slidenum">
              <a:rPr lang="en-US" altLang="zh-TW"/>
              <a:pPr/>
              <a:t>‹#›</a:t>
            </a:fld>
            <a:endParaRPr lang="en-US" altLang="zh-TW"/>
          </a:p>
        </p:txBody>
      </p:sp>
    </p:spTree>
  </p:cSld>
  <p:clrMap bg1="lt1" tx1="dk1" bg2="lt2" tx2="dk2" accent1="accent1" accent2="accent2" accent3="accent3" accent4="accent4" accent5="accent5" accent6="accent6" hlink="hlink" folHlink="folHlink"/>
  <p:sldLayoutIdLst>
    <p:sldLayoutId id="2147483738" r:id="rId1"/>
    <p:sldLayoutId id="2147483739" r:id="rId2"/>
    <p:sldLayoutId id="2147483740" r:id="rId3"/>
    <p:sldLayoutId id="2147483741" r:id="rId4"/>
    <p:sldLayoutId id="2147483742" r:id="rId5"/>
    <p:sldLayoutId id="2147483743" r:id="rId6"/>
    <p:sldLayoutId id="2147483744" r:id="rId7"/>
    <p:sldLayoutId id="2147483745" r:id="rId8"/>
    <p:sldLayoutId id="2147483746" r:id="rId9"/>
    <p:sldLayoutId id="2147483747" r:id="rId10"/>
    <p:sldLayoutId id="2147483748" r:id="rId11"/>
  </p:sldLayoutIdLst>
  <p:hf hdr="0"/>
  <p:txStyles>
    <p:titleStyle>
      <a:lvl1pPr algn="l" rtl="0" eaLnBrk="0" fontAlgn="base" hangingPunct="0">
        <a:lnSpc>
          <a:spcPct val="90000"/>
        </a:lnSpc>
        <a:spcBef>
          <a:spcPct val="0"/>
        </a:spcBef>
        <a:spcAft>
          <a:spcPct val="0"/>
        </a:spcAft>
        <a:defRPr kumimoji="1" sz="3600" b="1">
          <a:solidFill>
            <a:schemeClr val="tx2"/>
          </a:solidFill>
          <a:latin typeface="+mj-lt"/>
          <a:ea typeface="+mj-ea"/>
          <a:cs typeface="+mj-cs"/>
        </a:defRPr>
      </a:lvl1pPr>
      <a:lvl2pPr algn="l" rtl="0" eaLnBrk="0" fontAlgn="base" hangingPunct="0">
        <a:lnSpc>
          <a:spcPct val="90000"/>
        </a:lnSpc>
        <a:spcBef>
          <a:spcPct val="0"/>
        </a:spcBef>
        <a:spcAft>
          <a:spcPct val="0"/>
        </a:spcAft>
        <a:defRPr kumimoji="1" sz="3600" b="1">
          <a:solidFill>
            <a:schemeClr val="tx2"/>
          </a:solidFill>
          <a:latin typeface="Arial" charset="0"/>
          <a:ea typeface="標楷體" pitchFamily="65" charset="-120"/>
        </a:defRPr>
      </a:lvl2pPr>
      <a:lvl3pPr algn="l" rtl="0" eaLnBrk="0" fontAlgn="base" hangingPunct="0">
        <a:lnSpc>
          <a:spcPct val="90000"/>
        </a:lnSpc>
        <a:spcBef>
          <a:spcPct val="0"/>
        </a:spcBef>
        <a:spcAft>
          <a:spcPct val="0"/>
        </a:spcAft>
        <a:defRPr kumimoji="1" sz="3600" b="1">
          <a:solidFill>
            <a:schemeClr val="tx2"/>
          </a:solidFill>
          <a:latin typeface="Arial" charset="0"/>
          <a:ea typeface="標楷體" pitchFamily="65" charset="-120"/>
        </a:defRPr>
      </a:lvl3pPr>
      <a:lvl4pPr algn="l" rtl="0" eaLnBrk="0" fontAlgn="base" hangingPunct="0">
        <a:lnSpc>
          <a:spcPct val="90000"/>
        </a:lnSpc>
        <a:spcBef>
          <a:spcPct val="0"/>
        </a:spcBef>
        <a:spcAft>
          <a:spcPct val="0"/>
        </a:spcAft>
        <a:defRPr kumimoji="1" sz="3600" b="1">
          <a:solidFill>
            <a:schemeClr val="tx2"/>
          </a:solidFill>
          <a:latin typeface="Arial" charset="0"/>
          <a:ea typeface="標楷體" pitchFamily="65" charset="-120"/>
        </a:defRPr>
      </a:lvl4pPr>
      <a:lvl5pPr algn="l" rtl="0" eaLnBrk="0" fontAlgn="base" hangingPunct="0">
        <a:lnSpc>
          <a:spcPct val="90000"/>
        </a:lnSpc>
        <a:spcBef>
          <a:spcPct val="0"/>
        </a:spcBef>
        <a:spcAft>
          <a:spcPct val="0"/>
        </a:spcAft>
        <a:defRPr kumimoji="1" sz="3600" b="1">
          <a:solidFill>
            <a:schemeClr val="tx2"/>
          </a:solidFill>
          <a:latin typeface="Arial" charset="0"/>
          <a:ea typeface="標楷體" pitchFamily="65" charset="-120"/>
        </a:defRPr>
      </a:lvl5pPr>
      <a:lvl6pPr marL="457200" algn="l" rtl="0" fontAlgn="base">
        <a:lnSpc>
          <a:spcPct val="90000"/>
        </a:lnSpc>
        <a:spcBef>
          <a:spcPct val="0"/>
        </a:spcBef>
        <a:spcAft>
          <a:spcPct val="0"/>
        </a:spcAft>
        <a:defRPr kumimoji="1" sz="3600" b="1">
          <a:solidFill>
            <a:schemeClr val="tx2"/>
          </a:solidFill>
          <a:latin typeface="Arial" charset="0"/>
          <a:ea typeface="標楷體" pitchFamily="65" charset="-120"/>
        </a:defRPr>
      </a:lvl6pPr>
      <a:lvl7pPr marL="914400" algn="l" rtl="0" fontAlgn="base">
        <a:lnSpc>
          <a:spcPct val="90000"/>
        </a:lnSpc>
        <a:spcBef>
          <a:spcPct val="0"/>
        </a:spcBef>
        <a:spcAft>
          <a:spcPct val="0"/>
        </a:spcAft>
        <a:defRPr kumimoji="1" sz="3600" b="1">
          <a:solidFill>
            <a:schemeClr val="tx2"/>
          </a:solidFill>
          <a:latin typeface="Arial" charset="0"/>
          <a:ea typeface="標楷體" pitchFamily="65" charset="-120"/>
        </a:defRPr>
      </a:lvl7pPr>
      <a:lvl8pPr marL="1371600" algn="l" rtl="0" fontAlgn="base">
        <a:lnSpc>
          <a:spcPct val="90000"/>
        </a:lnSpc>
        <a:spcBef>
          <a:spcPct val="0"/>
        </a:spcBef>
        <a:spcAft>
          <a:spcPct val="0"/>
        </a:spcAft>
        <a:defRPr kumimoji="1" sz="3600" b="1">
          <a:solidFill>
            <a:schemeClr val="tx2"/>
          </a:solidFill>
          <a:latin typeface="Arial" charset="0"/>
          <a:ea typeface="標楷體" pitchFamily="65" charset="-120"/>
        </a:defRPr>
      </a:lvl8pPr>
      <a:lvl9pPr marL="1828800" algn="l" rtl="0" fontAlgn="base">
        <a:lnSpc>
          <a:spcPct val="90000"/>
        </a:lnSpc>
        <a:spcBef>
          <a:spcPct val="0"/>
        </a:spcBef>
        <a:spcAft>
          <a:spcPct val="0"/>
        </a:spcAft>
        <a:defRPr kumimoji="1" sz="3600" b="1">
          <a:solidFill>
            <a:schemeClr val="tx2"/>
          </a:solidFill>
          <a:latin typeface="Arial" charset="0"/>
          <a:ea typeface="標楷體" pitchFamily="65" charset="-120"/>
        </a:defRPr>
      </a:lvl9pPr>
    </p:titleStyle>
    <p:bodyStyle>
      <a:lvl1pPr marL="342900" indent="-342900" algn="l" rtl="0" eaLnBrk="0" fontAlgn="base" hangingPunct="0">
        <a:spcBef>
          <a:spcPct val="20000"/>
        </a:spcBef>
        <a:spcAft>
          <a:spcPct val="0"/>
        </a:spcAft>
        <a:buClr>
          <a:schemeClr val="tx1"/>
        </a:buClr>
        <a:buSzPct val="75000"/>
        <a:buFont typeface="Wingdings" pitchFamily="2" charset="2"/>
        <a:buChar char="l"/>
        <a:defRPr kumimoji="1"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75000"/>
        <a:buChar char="–"/>
        <a:defRPr kumimoji="1" sz="2400">
          <a:solidFill>
            <a:schemeClr val="tx1"/>
          </a:solidFill>
          <a:latin typeface="+mn-lt"/>
          <a:ea typeface="+mn-ea"/>
        </a:defRPr>
      </a:lvl2pPr>
      <a:lvl3pPr marL="1143000" indent="-228600" algn="l" rtl="0" eaLnBrk="0" fontAlgn="base" hangingPunct="0">
        <a:spcBef>
          <a:spcPct val="20000"/>
        </a:spcBef>
        <a:spcAft>
          <a:spcPct val="0"/>
        </a:spcAft>
        <a:buClr>
          <a:schemeClr val="tx1"/>
        </a:buClr>
        <a:buSzPct val="75000"/>
        <a:buFont typeface="Wingdings" pitchFamily="2" charset="2"/>
        <a:buChar char="l"/>
        <a:defRPr kumimoji="1" sz="2000">
          <a:solidFill>
            <a:schemeClr val="tx1"/>
          </a:solidFill>
          <a:latin typeface="+mn-lt"/>
          <a:ea typeface="+mn-ea"/>
        </a:defRPr>
      </a:lvl3pPr>
      <a:lvl4pPr marL="1600200" indent="-228600" algn="l" rtl="0" eaLnBrk="0" fontAlgn="base" hangingPunct="0">
        <a:spcBef>
          <a:spcPct val="20000"/>
        </a:spcBef>
        <a:spcAft>
          <a:spcPct val="0"/>
        </a:spcAft>
        <a:buClr>
          <a:schemeClr val="tx1"/>
        </a:buClr>
        <a:buSzPct val="80000"/>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lr>
          <a:schemeClr val="tx1"/>
        </a:buClr>
        <a:buSzPct val="65000"/>
        <a:buFont typeface="Wingdings" pitchFamily="2" charset="2"/>
        <a:buChar char="l"/>
        <a:defRPr kumimoji="1" sz="2000">
          <a:solidFill>
            <a:schemeClr val="tx1"/>
          </a:solidFill>
          <a:latin typeface="+mn-lt"/>
          <a:ea typeface="+mn-ea"/>
        </a:defRPr>
      </a:lvl5pPr>
      <a:lvl6pPr marL="2514600" indent="-228600" algn="l" rtl="0" fontAlgn="base">
        <a:spcBef>
          <a:spcPct val="20000"/>
        </a:spcBef>
        <a:spcAft>
          <a:spcPct val="0"/>
        </a:spcAft>
        <a:buClr>
          <a:schemeClr val="tx1"/>
        </a:buClr>
        <a:buSzPct val="65000"/>
        <a:buFont typeface="Wingdings" pitchFamily="2" charset="2"/>
        <a:buChar char="l"/>
        <a:defRPr kumimoji="1">
          <a:solidFill>
            <a:schemeClr val="tx1"/>
          </a:solidFill>
          <a:latin typeface="+mn-lt"/>
          <a:ea typeface="+mn-ea"/>
        </a:defRPr>
      </a:lvl6pPr>
      <a:lvl7pPr marL="2971800" indent="-228600" algn="l" rtl="0" fontAlgn="base">
        <a:spcBef>
          <a:spcPct val="20000"/>
        </a:spcBef>
        <a:spcAft>
          <a:spcPct val="0"/>
        </a:spcAft>
        <a:buClr>
          <a:schemeClr val="tx1"/>
        </a:buClr>
        <a:buSzPct val="65000"/>
        <a:buFont typeface="Wingdings" pitchFamily="2" charset="2"/>
        <a:buChar char="l"/>
        <a:defRPr kumimoji="1">
          <a:solidFill>
            <a:schemeClr val="tx1"/>
          </a:solidFill>
          <a:latin typeface="+mn-lt"/>
          <a:ea typeface="+mn-ea"/>
        </a:defRPr>
      </a:lvl7pPr>
      <a:lvl8pPr marL="3429000" indent="-228600" algn="l" rtl="0" fontAlgn="base">
        <a:spcBef>
          <a:spcPct val="20000"/>
        </a:spcBef>
        <a:spcAft>
          <a:spcPct val="0"/>
        </a:spcAft>
        <a:buClr>
          <a:schemeClr val="tx1"/>
        </a:buClr>
        <a:buSzPct val="65000"/>
        <a:buFont typeface="Wingdings" pitchFamily="2" charset="2"/>
        <a:buChar char="l"/>
        <a:defRPr kumimoji="1">
          <a:solidFill>
            <a:schemeClr val="tx1"/>
          </a:solidFill>
          <a:latin typeface="+mn-lt"/>
          <a:ea typeface="+mn-ea"/>
        </a:defRPr>
      </a:lvl8pPr>
      <a:lvl9pPr marL="3886200" indent="-228600" algn="l" rtl="0" fontAlgn="base">
        <a:spcBef>
          <a:spcPct val="20000"/>
        </a:spcBef>
        <a:spcAft>
          <a:spcPct val="0"/>
        </a:spcAft>
        <a:buClr>
          <a:schemeClr val="tx1"/>
        </a:buClr>
        <a:buSzPct val="65000"/>
        <a:buFont typeface="Wingdings" pitchFamily="2" charset="2"/>
        <a:buChar char="l"/>
        <a:defRPr kumimoji="1">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creativecommons.org/licenses/by-sa/3.0/tw/" TargetMode="Externa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1.v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3.xml"/><Relationship Id="rId1" Type="http://schemas.openxmlformats.org/officeDocument/2006/relationships/vmlDrawing" Target="../drawings/vmlDrawing2.vml"/><Relationship Id="rId4" Type="http://schemas.openxmlformats.org/officeDocument/2006/relationships/image" Target="../media/image2.png"/></Relationships>
</file>

<file path=ppt/slides/_rels/slide39.xml.rels><?xml version="1.0" encoding="UTF-8" standalone="yes"?>
<Relationships xmlns="http://schemas.openxmlformats.org/package/2006/relationships"><Relationship Id="rId3" Type="http://schemas.openxmlformats.org/officeDocument/2006/relationships/hyperlink" Target="http://creativecommons.org/licenses/by-nc-sa/2.5/tw/" TargetMode="External"/><Relationship Id="rId2" Type="http://schemas.openxmlformats.org/officeDocument/2006/relationships/image" Target="../media/image2.png"/><Relationship Id="rId1" Type="http://schemas.openxmlformats.org/officeDocument/2006/relationships/slideLayout" Target="../slideLayouts/slideLayout20.xm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3.nhri.org.tw/nhird/" TargetMode="Externa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9"/>
          <p:cNvSpPr>
            <a:spLocks noGrp="1" noChangeArrowheads="1"/>
          </p:cNvSpPr>
          <p:nvPr>
            <p:ph type="dt" sz="quarter" idx="10"/>
          </p:nvPr>
        </p:nvSpPr>
        <p:spPr>
          <a:noFill/>
        </p:spPr>
        <p:txBody>
          <a:bodyPr/>
          <a:lstStyle/>
          <a:p>
            <a:fld id="{236B4F39-2ADC-464D-BB77-64C2E15E5CF4}" type="datetime1">
              <a:rPr lang="zh-TW" altLang="en-US" smtClean="0"/>
              <a:pPr/>
              <a:t>2013/11/15</a:t>
            </a:fld>
            <a:endParaRPr lang="en-US" altLang="zh-TW" smtClean="0"/>
          </a:p>
        </p:txBody>
      </p:sp>
      <p:sp>
        <p:nvSpPr>
          <p:cNvPr id="6147" name="Rectangle 10"/>
          <p:cNvSpPr>
            <a:spLocks noGrp="1" noChangeArrowheads="1"/>
          </p:cNvSpPr>
          <p:nvPr>
            <p:ph type="ftr" sz="quarter" idx="11"/>
          </p:nvPr>
        </p:nvSpPr>
        <p:spPr>
          <a:noFill/>
        </p:spPr>
        <p:txBody>
          <a:bodyPr/>
          <a:lstStyle/>
          <a:p>
            <a:r>
              <a:rPr lang="en-US" altLang="zh-TW" smtClean="0"/>
              <a:t>Jen-pei Liu, PhD</a:t>
            </a:r>
          </a:p>
        </p:txBody>
      </p:sp>
      <p:sp>
        <p:nvSpPr>
          <p:cNvPr id="6148" name="Rectangle 11"/>
          <p:cNvSpPr>
            <a:spLocks noGrp="1" noChangeArrowheads="1"/>
          </p:cNvSpPr>
          <p:nvPr>
            <p:ph type="sldNum" sz="quarter" idx="12"/>
          </p:nvPr>
        </p:nvSpPr>
        <p:spPr>
          <a:noFill/>
        </p:spPr>
        <p:txBody>
          <a:bodyPr/>
          <a:lstStyle/>
          <a:p>
            <a:fld id="{293549BC-8CA4-443E-8296-93B06AAA33BC}" type="slidenum">
              <a:rPr lang="en-US" altLang="zh-TW"/>
              <a:pPr/>
              <a:t>1</a:t>
            </a:fld>
            <a:endParaRPr lang="en-US" altLang="zh-TW"/>
          </a:p>
        </p:txBody>
      </p:sp>
      <p:sp>
        <p:nvSpPr>
          <p:cNvPr id="6149" name="AutoShape 4"/>
          <p:cNvSpPr>
            <a:spLocks noGrp="1" noChangeArrowheads="1"/>
          </p:cNvSpPr>
          <p:nvPr>
            <p:ph type="ctrTitle"/>
          </p:nvPr>
        </p:nvSpPr>
        <p:spPr/>
        <p:txBody>
          <a:bodyPr/>
          <a:lstStyle/>
          <a:p>
            <a:pPr eaLnBrk="1" hangingPunct="1"/>
            <a:r>
              <a:rPr lang="zh-TW" altLang="en-US" smtClean="0">
                <a:latin typeface="標楷體" pitchFamily="65" charset="-120"/>
              </a:rPr>
              <a:t>一、緒  論（</a:t>
            </a:r>
            <a:r>
              <a:rPr lang="en-US" altLang="zh-TW" smtClean="0">
                <a:latin typeface="標楷體" pitchFamily="65" charset="-120"/>
              </a:rPr>
              <a:t>INTRODUCTION</a:t>
            </a:r>
            <a:r>
              <a:rPr lang="zh-TW" altLang="en-US" smtClean="0">
                <a:latin typeface="標楷體" pitchFamily="65" charset="-120"/>
              </a:rPr>
              <a:t>）</a:t>
            </a:r>
            <a:br>
              <a:rPr lang="zh-TW" altLang="en-US" smtClean="0">
                <a:latin typeface="標楷體" pitchFamily="65" charset="-120"/>
              </a:rPr>
            </a:br>
            <a:r>
              <a:rPr lang="zh-TW" altLang="en-US" smtClean="0">
                <a:latin typeface="標楷體" pitchFamily="65" charset="-120"/>
              </a:rPr>
              <a:t>           </a:t>
            </a:r>
            <a:r>
              <a:rPr lang="en-US" altLang="zh-TW" smtClean="0">
                <a:latin typeface="標楷體" pitchFamily="65" charset="-120"/>
              </a:rPr>
              <a:t>(Chapter 1 &amp; 2)</a:t>
            </a:r>
          </a:p>
        </p:txBody>
      </p:sp>
      <p:sp>
        <p:nvSpPr>
          <p:cNvPr id="6150" name="Rectangle 5"/>
          <p:cNvSpPr>
            <a:spLocks noGrp="1" noChangeArrowheads="1"/>
          </p:cNvSpPr>
          <p:nvPr>
            <p:ph type="subTitle" idx="1"/>
          </p:nvPr>
        </p:nvSpPr>
        <p:spPr>
          <a:xfrm>
            <a:off x="4500563" y="2636838"/>
            <a:ext cx="4824412" cy="2112962"/>
          </a:xfrm>
        </p:spPr>
        <p:txBody>
          <a:bodyPr/>
          <a:lstStyle/>
          <a:p>
            <a:pPr eaLnBrk="1" hangingPunct="1">
              <a:lnSpc>
                <a:spcPct val="90000"/>
              </a:lnSpc>
            </a:pPr>
            <a:r>
              <a:rPr lang="zh-TW" altLang="en-US" sz="2000" smtClean="0"/>
              <a:t>劉仁沛教授</a:t>
            </a:r>
          </a:p>
          <a:p>
            <a:pPr eaLnBrk="1" hangingPunct="1">
              <a:lnSpc>
                <a:spcPct val="90000"/>
              </a:lnSpc>
            </a:pPr>
            <a:r>
              <a:rPr lang="zh-TW" altLang="en-US" sz="2000" smtClean="0"/>
              <a:t>國立台灣大學農藝學研究所生物統計組</a:t>
            </a:r>
          </a:p>
          <a:p>
            <a:pPr eaLnBrk="1" hangingPunct="1">
              <a:lnSpc>
                <a:spcPct val="90000"/>
              </a:lnSpc>
            </a:pPr>
            <a:r>
              <a:rPr lang="zh-TW" altLang="en-US" sz="2000" smtClean="0"/>
              <a:t>國立台灣大學流行病學與預防醫學研究所</a:t>
            </a:r>
          </a:p>
          <a:p>
            <a:pPr eaLnBrk="1" hangingPunct="1">
              <a:lnSpc>
                <a:spcPct val="90000"/>
              </a:lnSpc>
            </a:pPr>
            <a:r>
              <a:rPr lang="zh-TW" altLang="en-US" sz="2000" smtClean="0"/>
              <a:t>國家衛生研究院生物統計與生統資訊組</a:t>
            </a:r>
          </a:p>
          <a:p>
            <a:pPr eaLnBrk="1" hangingPunct="1">
              <a:lnSpc>
                <a:spcPct val="90000"/>
              </a:lnSpc>
            </a:pPr>
            <a:r>
              <a:rPr lang="en-US" altLang="zh-TW" sz="2000" smtClean="0"/>
              <a:t>jpliu@ntu.edu.tw</a:t>
            </a:r>
          </a:p>
        </p:txBody>
      </p:sp>
      <p:pic>
        <p:nvPicPr>
          <p:cNvPr id="6151" name="Picture 7" descr="88x31.png"/>
          <p:cNvPicPr>
            <a:picLocks noChangeAspect="1" noChangeArrowheads="1"/>
          </p:cNvPicPr>
          <p:nvPr/>
        </p:nvPicPr>
        <p:blipFill>
          <a:blip r:embed="rId2" cstate="print"/>
          <a:srcRect/>
          <a:stretch>
            <a:fillRect/>
          </a:stretch>
        </p:blipFill>
        <p:spPr bwMode="auto">
          <a:xfrm>
            <a:off x="1838325" y="5902325"/>
            <a:ext cx="1090613" cy="384175"/>
          </a:xfrm>
          <a:prstGeom prst="rect">
            <a:avLst/>
          </a:prstGeom>
          <a:noFill/>
          <a:ln w="9525">
            <a:noFill/>
            <a:miter lim="800000"/>
            <a:headEnd/>
            <a:tailEnd/>
          </a:ln>
        </p:spPr>
      </p:pic>
      <p:sp>
        <p:nvSpPr>
          <p:cNvPr id="8" name="文字方塊 7"/>
          <p:cNvSpPr txBox="1"/>
          <p:nvPr/>
        </p:nvSpPr>
        <p:spPr>
          <a:xfrm>
            <a:off x="3059113" y="5824538"/>
            <a:ext cx="4321175" cy="461962"/>
          </a:xfrm>
          <a:prstGeom prst="rect">
            <a:avLst/>
          </a:prstGeom>
          <a:noFill/>
        </p:spPr>
        <p:txBody>
          <a:bodyPr>
            <a:spAutoFit/>
          </a:bodyPr>
          <a:lstStyle/>
          <a:p>
            <a:pPr eaLnBrk="1" hangingPunct="1">
              <a:defRPr/>
            </a:pPr>
            <a:r>
              <a:rPr lang="en-US" altLang="zh-TW" sz="1200" dirty="0"/>
              <a:t>【</a:t>
            </a:r>
            <a:r>
              <a:rPr lang="zh-TW" altLang="en-US" sz="1200" dirty="0"/>
              <a:t>本著作除另有註明，網站之內容皆採用 </a:t>
            </a:r>
            <a:r>
              <a:rPr lang="zh-TW" altLang="en-US" sz="1200" dirty="0">
                <a:hlinkClick r:id="rId3"/>
              </a:rPr>
              <a:t>創用</a:t>
            </a:r>
            <a:r>
              <a:rPr lang="en-US" altLang="zh-TW" sz="1200" dirty="0">
                <a:hlinkClick r:id="rId3"/>
              </a:rPr>
              <a:t>CC </a:t>
            </a:r>
            <a:r>
              <a:rPr lang="zh-TW" altLang="en-US" sz="1200" dirty="0">
                <a:hlinkClick r:id="rId3"/>
              </a:rPr>
              <a:t>姓名標示</a:t>
            </a:r>
            <a:r>
              <a:rPr lang="en-US" altLang="zh-TW" sz="1200" dirty="0">
                <a:hlinkClick r:id="rId3"/>
              </a:rPr>
              <a:t>-</a:t>
            </a:r>
            <a:r>
              <a:rPr lang="zh-TW" altLang="en-US" sz="1200" dirty="0">
                <a:hlinkClick r:id="rId3"/>
              </a:rPr>
              <a:t>非商業使用</a:t>
            </a:r>
            <a:r>
              <a:rPr lang="en-US" altLang="zh-TW" sz="1200" dirty="0">
                <a:hlinkClick r:id="rId3"/>
              </a:rPr>
              <a:t>-</a:t>
            </a:r>
            <a:r>
              <a:rPr lang="zh-TW" altLang="en-US" sz="1200" dirty="0">
                <a:hlinkClick r:id="rId3"/>
              </a:rPr>
              <a:t>相同方式分享 </a:t>
            </a:r>
            <a:r>
              <a:rPr lang="en-US" altLang="zh-TW" sz="1200" dirty="0">
                <a:hlinkClick r:id="rId3"/>
              </a:rPr>
              <a:t>3.0 </a:t>
            </a:r>
            <a:r>
              <a:rPr lang="zh-TW" altLang="en-US" sz="1050" dirty="0">
                <a:hlinkClick r:id="rId3"/>
              </a:rPr>
              <a:t>台灣</a:t>
            </a:r>
            <a:r>
              <a:rPr lang="zh-TW" altLang="en-US" sz="1200" dirty="0"/>
              <a:t> 授權條款釋出</a:t>
            </a:r>
            <a:r>
              <a:rPr lang="en-US" altLang="zh-TW" sz="1200" dirty="0"/>
              <a:t>】</a:t>
            </a:r>
            <a:endParaRPr lang="zh-TW" altLang="en-US" sz="1200" dirty="0"/>
          </a:p>
        </p:txBody>
      </p:sp>
      <p:pic>
        <p:nvPicPr>
          <p:cNvPr id="6153" name="圖片 9" descr="LOgo_final_outline_f.png"/>
          <p:cNvPicPr>
            <a:picLocks noChangeAspect="1"/>
          </p:cNvPicPr>
          <p:nvPr/>
        </p:nvPicPr>
        <p:blipFill>
          <a:blip r:embed="rId4" cstate="print"/>
          <a:srcRect/>
          <a:stretch>
            <a:fillRect/>
          </a:stretch>
        </p:blipFill>
        <p:spPr bwMode="auto">
          <a:xfrm>
            <a:off x="7500938" y="142875"/>
            <a:ext cx="1500187" cy="298450"/>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日期版面配置區 3"/>
          <p:cNvSpPr>
            <a:spLocks noGrp="1"/>
          </p:cNvSpPr>
          <p:nvPr>
            <p:ph type="dt" sz="quarter" idx="10"/>
          </p:nvPr>
        </p:nvSpPr>
        <p:spPr>
          <a:noFill/>
        </p:spPr>
        <p:txBody>
          <a:bodyPr/>
          <a:lstStyle/>
          <a:p>
            <a:fld id="{E9EB2350-D943-4200-B5D8-95785EC900EA}" type="datetime1">
              <a:rPr lang="zh-TW" altLang="en-US" smtClean="0"/>
              <a:pPr/>
              <a:t>2013/11/15</a:t>
            </a:fld>
            <a:endParaRPr lang="en-US" altLang="zh-TW" smtClean="0"/>
          </a:p>
        </p:txBody>
      </p:sp>
      <p:sp>
        <p:nvSpPr>
          <p:cNvPr id="15363" name="頁尾版面配置區 4"/>
          <p:cNvSpPr>
            <a:spLocks noGrp="1"/>
          </p:cNvSpPr>
          <p:nvPr>
            <p:ph type="ftr" sz="quarter" idx="11"/>
          </p:nvPr>
        </p:nvSpPr>
        <p:spPr>
          <a:noFill/>
        </p:spPr>
        <p:txBody>
          <a:bodyPr/>
          <a:lstStyle/>
          <a:p>
            <a:r>
              <a:rPr lang="en-US" altLang="zh-TW" smtClean="0"/>
              <a:t>Jen-pei Liu, PhD</a:t>
            </a:r>
          </a:p>
        </p:txBody>
      </p:sp>
      <p:sp>
        <p:nvSpPr>
          <p:cNvPr id="15364" name="投影片編號版面配置區 5"/>
          <p:cNvSpPr>
            <a:spLocks noGrp="1"/>
          </p:cNvSpPr>
          <p:nvPr>
            <p:ph type="sldNum" sz="quarter" idx="12"/>
          </p:nvPr>
        </p:nvSpPr>
        <p:spPr>
          <a:noFill/>
        </p:spPr>
        <p:txBody>
          <a:bodyPr/>
          <a:lstStyle/>
          <a:p>
            <a:fld id="{9C936E68-A33B-4CDB-A6BA-02F0CEC922BC}" type="slidenum">
              <a:rPr lang="en-US" altLang="zh-TW"/>
              <a:pPr/>
              <a:t>10</a:t>
            </a:fld>
            <a:endParaRPr lang="en-US" altLang="zh-TW"/>
          </a:p>
        </p:txBody>
      </p:sp>
      <p:sp>
        <p:nvSpPr>
          <p:cNvPr id="15365" name="AutoShape 2"/>
          <p:cNvSpPr>
            <a:spLocks noGrp="1" noChangeArrowheads="1"/>
          </p:cNvSpPr>
          <p:nvPr>
            <p:ph type="title"/>
          </p:nvPr>
        </p:nvSpPr>
        <p:spPr/>
        <p:txBody>
          <a:bodyPr/>
          <a:lstStyle/>
          <a:p>
            <a:pPr eaLnBrk="1" hangingPunct="1"/>
            <a:r>
              <a:rPr lang="zh-TW" altLang="en-US" smtClean="0">
                <a:latin typeface="標楷體" pitchFamily="65" charset="-120"/>
              </a:rPr>
              <a:t>緒  論</a:t>
            </a:r>
          </a:p>
        </p:txBody>
      </p:sp>
      <p:sp>
        <p:nvSpPr>
          <p:cNvPr id="15366" name="Rectangle 3"/>
          <p:cNvSpPr>
            <a:spLocks noGrp="1" noChangeArrowheads="1"/>
          </p:cNvSpPr>
          <p:nvPr>
            <p:ph type="body" idx="1"/>
          </p:nvPr>
        </p:nvSpPr>
        <p:spPr/>
        <p:txBody>
          <a:bodyPr/>
          <a:lstStyle/>
          <a:p>
            <a:pPr eaLnBrk="1" hangingPunct="1">
              <a:lnSpc>
                <a:spcPct val="120000"/>
              </a:lnSpc>
            </a:pPr>
            <a:r>
              <a:rPr lang="zh-TW" altLang="en-US" smtClean="0">
                <a:latin typeface="標楷體" pitchFamily="65" charset="-120"/>
              </a:rPr>
              <a:t>樣品（樣本</a:t>
            </a:r>
            <a:r>
              <a:rPr lang="en-US" altLang="zh-TW" smtClean="0">
                <a:latin typeface="標楷體" pitchFamily="65" charset="-120"/>
              </a:rPr>
              <a:t>Sample</a:t>
            </a:r>
            <a:r>
              <a:rPr lang="zh-TW" altLang="en-US" smtClean="0">
                <a:latin typeface="標楷體" pitchFamily="65" charset="-120"/>
              </a:rPr>
              <a:t>）</a:t>
            </a:r>
          </a:p>
          <a:p>
            <a:pPr lvl="1" eaLnBrk="1" hangingPunct="1">
              <a:lnSpc>
                <a:spcPct val="120000"/>
              </a:lnSpc>
            </a:pPr>
            <a:r>
              <a:rPr lang="zh-TW" altLang="en-US" smtClean="0">
                <a:latin typeface="標楷體" pitchFamily="65" charset="-120"/>
              </a:rPr>
              <a:t>族群中一小部份的觀測值</a:t>
            </a:r>
          </a:p>
          <a:p>
            <a:pPr eaLnBrk="1" hangingPunct="1">
              <a:lnSpc>
                <a:spcPct val="120000"/>
              </a:lnSpc>
            </a:pPr>
            <a:r>
              <a:rPr lang="zh-TW" altLang="en-US" smtClean="0">
                <a:latin typeface="標楷體" pitchFamily="65" charset="-120"/>
              </a:rPr>
              <a:t>代表性樣品（</a:t>
            </a:r>
            <a:r>
              <a:rPr lang="en-US" altLang="zh-TW" smtClean="0">
                <a:latin typeface="標楷體" pitchFamily="65" charset="-120"/>
              </a:rPr>
              <a:t>Representative Sample</a:t>
            </a:r>
            <a:r>
              <a:rPr lang="zh-TW" altLang="en-US" smtClean="0">
                <a:latin typeface="標楷體" pitchFamily="65" charset="-120"/>
              </a:rPr>
              <a:t>）</a:t>
            </a:r>
          </a:p>
          <a:p>
            <a:pPr lvl="1" eaLnBrk="1" hangingPunct="1">
              <a:lnSpc>
                <a:spcPct val="120000"/>
              </a:lnSpc>
            </a:pPr>
            <a:r>
              <a:rPr lang="zh-TW" altLang="en-US" smtClean="0">
                <a:latin typeface="標楷體" pitchFamily="65" charset="-120"/>
              </a:rPr>
              <a:t>樣本結構及特性與族群相同</a:t>
            </a:r>
          </a:p>
          <a:p>
            <a:pPr eaLnBrk="1" hangingPunct="1">
              <a:lnSpc>
                <a:spcPct val="120000"/>
              </a:lnSpc>
            </a:pPr>
            <a:r>
              <a:rPr lang="zh-TW" altLang="en-US" smtClean="0">
                <a:latin typeface="標楷體" pitchFamily="65" charset="-120"/>
              </a:rPr>
              <a:t>隨機樣品</a:t>
            </a:r>
            <a:r>
              <a:rPr lang="en-US" altLang="zh-TW" smtClean="0">
                <a:latin typeface="標楷體" pitchFamily="65" charset="-120"/>
              </a:rPr>
              <a:t>(Random Sample)</a:t>
            </a:r>
          </a:p>
          <a:p>
            <a:pPr lvl="1" eaLnBrk="1" hangingPunct="1">
              <a:lnSpc>
                <a:spcPct val="120000"/>
              </a:lnSpc>
            </a:pPr>
            <a:r>
              <a:rPr lang="zh-TW" altLang="en-US" smtClean="0">
                <a:latin typeface="標楷體" pitchFamily="65" charset="-120"/>
              </a:rPr>
              <a:t>族群中每個觀察值獨立且機會均等地被選取的樣品</a:t>
            </a:r>
          </a:p>
        </p:txBody>
      </p:sp>
      <p:pic>
        <p:nvPicPr>
          <p:cNvPr id="15367" name="圖片 9" descr="LOgo_final_outline_f.png"/>
          <p:cNvPicPr>
            <a:picLocks noChangeAspect="1"/>
          </p:cNvPicPr>
          <p:nvPr/>
        </p:nvPicPr>
        <p:blipFill>
          <a:blip r:embed="rId2" cstate="print"/>
          <a:srcRect/>
          <a:stretch>
            <a:fillRect/>
          </a:stretch>
        </p:blipFill>
        <p:spPr bwMode="auto">
          <a:xfrm>
            <a:off x="7500938" y="142875"/>
            <a:ext cx="1500187" cy="2984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日期版面配置區 2"/>
          <p:cNvSpPr>
            <a:spLocks noGrp="1"/>
          </p:cNvSpPr>
          <p:nvPr>
            <p:ph type="dt" sz="quarter" idx="10"/>
          </p:nvPr>
        </p:nvSpPr>
        <p:spPr>
          <a:noFill/>
        </p:spPr>
        <p:txBody>
          <a:bodyPr/>
          <a:lstStyle/>
          <a:p>
            <a:fld id="{F07E2C40-0E51-48A5-A410-23610A224E88}" type="datetime1">
              <a:rPr lang="zh-TW" altLang="en-US" smtClean="0"/>
              <a:pPr/>
              <a:t>2013/11/15</a:t>
            </a:fld>
            <a:endParaRPr lang="en-US" altLang="zh-TW" smtClean="0"/>
          </a:p>
        </p:txBody>
      </p:sp>
      <p:sp>
        <p:nvSpPr>
          <p:cNvPr id="16387" name="頁尾版面配置區 3"/>
          <p:cNvSpPr>
            <a:spLocks noGrp="1"/>
          </p:cNvSpPr>
          <p:nvPr>
            <p:ph type="ftr" sz="quarter" idx="11"/>
          </p:nvPr>
        </p:nvSpPr>
        <p:spPr>
          <a:noFill/>
        </p:spPr>
        <p:txBody>
          <a:bodyPr/>
          <a:lstStyle/>
          <a:p>
            <a:r>
              <a:rPr lang="en-US" altLang="zh-TW" smtClean="0"/>
              <a:t>Jen-pei Liu, PhD</a:t>
            </a:r>
          </a:p>
        </p:txBody>
      </p:sp>
      <p:sp>
        <p:nvSpPr>
          <p:cNvPr id="16388" name="投影片編號版面配置區 4"/>
          <p:cNvSpPr>
            <a:spLocks noGrp="1"/>
          </p:cNvSpPr>
          <p:nvPr>
            <p:ph type="sldNum" sz="quarter" idx="12"/>
          </p:nvPr>
        </p:nvSpPr>
        <p:spPr>
          <a:noFill/>
        </p:spPr>
        <p:txBody>
          <a:bodyPr/>
          <a:lstStyle/>
          <a:p>
            <a:fld id="{09017304-A40A-4E1D-80A4-2C32965D1987}" type="slidenum">
              <a:rPr lang="en-US" altLang="zh-TW"/>
              <a:pPr/>
              <a:t>11</a:t>
            </a:fld>
            <a:endParaRPr lang="en-US" altLang="zh-TW"/>
          </a:p>
        </p:txBody>
      </p:sp>
      <p:sp>
        <p:nvSpPr>
          <p:cNvPr id="16389" name="AutoShape 2"/>
          <p:cNvSpPr>
            <a:spLocks noGrp="1" noChangeArrowheads="1"/>
          </p:cNvSpPr>
          <p:nvPr>
            <p:ph type="title"/>
          </p:nvPr>
        </p:nvSpPr>
        <p:spPr/>
        <p:txBody>
          <a:bodyPr/>
          <a:lstStyle/>
          <a:p>
            <a:pPr eaLnBrk="1" hangingPunct="1"/>
            <a:r>
              <a:rPr lang="zh-TW" altLang="en-US" smtClean="0">
                <a:latin typeface="Times New Roman" pitchFamily="18" charset="0"/>
                <a:cs typeface="Times New Roman" pitchFamily="18" charset="0"/>
              </a:rPr>
              <a:t>好樣本的特性</a:t>
            </a:r>
            <a:r>
              <a:rPr lang="zh-TW" altLang="en-US" smtClean="0">
                <a:cs typeface="Times New Roman" pitchFamily="18" charset="0"/>
              </a:rPr>
              <a:t> </a:t>
            </a:r>
          </a:p>
        </p:txBody>
      </p:sp>
      <p:sp>
        <p:nvSpPr>
          <p:cNvPr id="16390" name="Text Box 3"/>
          <p:cNvSpPr txBox="1">
            <a:spLocks noChangeArrowheads="1"/>
          </p:cNvSpPr>
          <p:nvPr/>
        </p:nvSpPr>
        <p:spPr bwMode="auto">
          <a:xfrm>
            <a:off x="827088" y="2349500"/>
            <a:ext cx="8235950" cy="3508375"/>
          </a:xfrm>
          <a:prstGeom prst="rect">
            <a:avLst/>
          </a:prstGeom>
          <a:noFill/>
          <a:ln w="9525">
            <a:noFill/>
            <a:miter lim="800000"/>
            <a:headEnd/>
            <a:tailEnd/>
          </a:ln>
        </p:spPr>
        <p:txBody>
          <a:bodyPr>
            <a:spAutoFit/>
          </a:bodyPr>
          <a:lstStyle/>
          <a:p>
            <a:pPr marL="342900" indent="-342900" eaLnBrk="1" hangingPunct="1"/>
            <a:r>
              <a:rPr lang="en-US" altLang="zh-TW" sz="2800">
                <a:latin typeface="標楷體" pitchFamily="65" charset="-120"/>
                <a:cs typeface="Times New Roman" pitchFamily="18" charset="0"/>
                <a:sym typeface="Symbol" pitchFamily="18" charset="2"/>
              </a:rPr>
              <a:t></a:t>
            </a:r>
            <a:r>
              <a:rPr lang="zh-TW" altLang="en-US" sz="2800">
                <a:latin typeface="標楷體" pitchFamily="65" charset="-120"/>
                <a:cs typeface="Times New Roman" pitchFamily="18" charset="0"/>
              </a:rPr>
              <a:t>母體</a:t>
            </a:r>
            <a:r>
              <a:rPr lang="zh-TW" altLang="en-US" sz="2800">
                <a:cs typeface="Times New Roman" pitchFamily="18" charset="0"/>
              </a:rPr>
              <a:t>有定義</a:t>
            </a:r>
            <a:endParaRPr lang="zh-TW" altLang="en-US" sz="2800">
              <a:latin typeface="標楷體" pitchFamily="65" charset="-120"/>
              <a:cs typeface="Times New Roman" pitchFamily="18" charset="0"/>
            </a:endParaRPr>
          </a:p>
          <a:p>
            <a:pPr marL="342900" indent="-342900" eaLnBrk="1" hangingPunct="1"/>
            <a:endParaRPr lang="zh-TW" altLang="en-US" sz="2800">
              <a:latin typeface="標楷體" pitchFamily="65" charset="-120"/>
              <a:cs typeface="Times New Roman" pitchFamily="18" charset="0"/>
            </a:endParaRPr>
          </a:p>
          <a:p>
            <a:pPr marL="342900" indent="-342900" eaLnBrk="1" hangingPunct="1"/>
            <a:r>
              <a:rPr lang="zh-TW" altLang="en-US" sz="2800">
                <a:latin typeface="標楷體" pitchFamily="65" charset="-120"/>
                <a:cs typeface="Times New Roman" pitchFamily="18" charset="0"/>
                <a:sym typeface="Symbol" pitchFamily="18" charset="2"/>
              </a:rPr>
              <a:t></a:t>
            </a:r>
            <a:r>
              <a:rPr lang="zh-TW" altLang="en-US" sz="2800">
                <a:latin typeface="標楷體" pitchFamily="65" charset="-120"/>
                <a:cs typeface="Times New Roman" pitchFamily="18" charset="0"/>
              </a:rPr>
              <a:t>母體裡面的每一個個體都有被抽選機會</a:t>
            </a:r>
          </a:p>
          <a:p>
            <a:pPr marL="342900" indent="-342900" eaLnBrk="1" hangingPunct="1"/>
            <a:endParaRPr lang="zh-TW" altLang="en-US" sz="2800">
              <a:latin typeface="標楷體" pitchFamily="65" charset="-120"/>
              <a:cs typeface="Times New Roman" pitchFamily="18" charset="0"/>
            </a:endParaRPr>
          </a:p>
          <a:p>
            <a:pPr marL="342900" indent="-342900" eaLnBrk="1" hangingPunct="1"/>
            <a:r>
              <a:rPr lang="zh-TW" altLang="en-US">
                <a:cs typeface="Times New Roman" pitchFamily="18" charset="0"/>
                <a:sym typeface="Symbol" pitchFamily="18" charset="2"/>
              </a:rPr>
              <a:t>   </a:t>
            </a:r>
            <a:r>
              <a:rPr lang="zh-TW" altLang="en-US" sz="2800">
                <a:latin typeface="標楷體" pitchFamily="65" charset="-120"/>
                <a:cs typeface="Times New Roman" pitchFamily="18" charset="0"/>
                <a:sym typeface="Symbol" pitchFamily="18" charset="2"/>
              </a:rPr>
              <a:t>樣本是</a:t>
            </a:r>
            <a:r>
              <a:rPr lang="zh-TW" altLang="en-US" sz="2800">
                <a:latin typeface="標楷體" pitchFamily="65" charset="-120"/>
                <a:cs typeface="Times New Roman" pitchFamily="18" charset="0"/>
              </a:rPr>
              <a:t>母體的縮影</a:t>
            </a:r>
          </a:p>
          <a:p>
            <a:pPr marL="342900" indent="-342900" eaLnBrk="1" hangingPunct="1"/>
            <a:r>
              <a:rPr lang="zh-TW" altLang="en-US" sz="2800">
                <a:latin typeface="標楷體" pitchFamily="65" charset="-120"/>
                <a:cs typeface="Times New Roman" pitchFamily="18" charset="0"/>
              </a:rPr>
              <a:t> </a:t>
            </a:r>
            <a:r>
              <a:rPr lang="zh-TW" altLang="en-US" sz="2800">
                <a:latin typeface="標楷體" pitchFamily="65" charset="-120"/>
                <a:cs typeface="Times New Roman" pitchFamily="18" charset="0"/>
                <a:sym typeface="Symbol" pitchFamily="18" charset="2"/>
              </a:rPr>
              <a:t>樣本具有代表性</a:t>
            </a:r>
            <a:endParaRPr lang="zh-TW" altLang="en-US" sz="2800">
              <a:latin typeface="標楷體" pitchFamily="65" charset="-120"/>
              <a:cs typeface="Times New Roman" pitchFamily="18" charset="0"/>
            </a:endParaRPr>
          </a:p>
          <a:p>
            <a:pPr marL="342900" indent="-342900" eaLnBrk="1" hangingPunct="1"/>
            <a:endParaRPr lang="zh-TW" altLang="en-US" sz="2800">
              <a:latin typeface="標楷體" pitchFamily="65" charset="-120"/>
              <a:cs typeface="Times New Roman" pitchFamily="18" charset="0"/>
            </a:endParaRPr>
          </a:p>
          <a:p>
            <a:pPr marL="342900" indent="-342900" eaLnBrk="1" hangingPunct="1"/>
            <a:endParaRPr lang="en-US" altLang="zh-TW" sz="2800">
              <a:latin typeface="標楷體" pitchFamily="65" charset="-120"/>
              <a:cs typeface="Times New Roman" pitchFamily="18" charset="0"/>
            </a:endParaRPr>
          </a:p>
        </p:txBody>
      </p:sp>
      <p:pic>
        <p:nvPicPr>
          <p:cNvPr id="16391" name="圖片 9" descr="LOgo_final_outline_f.png"/>
          <p:cNvPicPr>
            <a:picLocks noChangeAspect="1"/>
          </p:cNvPicPr>
          <p:nvPr/>
        </p:nvPicPr>
        <p:blipFill>
          <a:blip r:embed="rId2" cstate="print"/>
          <a:srcRect/>
          <a:stretch>
            <a:fillRect/>
          </a:stretch>
        </p:blipFill>
        <p:spPr bwMode="auto">
          <a:xfrm>
            <a:off x="7500938" y="142875"/>
            <a:ext cx="1500187" cy="2984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日期版面配置區 2"/>
          <p:cNvSpPr>
            <a:spLocks noGrp="1"/>
          </p:cNvSpPr>
          <p:nvPr>
            <p:ph type="dt" sz="quarter" idx="10"/>
          </p:nvPr>
        </p:nvSpPr>
        <p:spPr>
          <a:noFill/>
        </p:spPr>
        <p:txBody>
          <a:bodyPr/>
          <a:lstStyle/>
          <a:p>
            <a:fld id="{6D0842EA-B3BD-41D6-AB6F-25FE9ED158BE}" type="datetime1">
              <a:rPr lang="zh-TW" altLang="en-US" smtClean="0"/>
              <a:pPr/>
              <a:t>2013/11/15</a:t>
            </a:fld>
            <a:endParaRPr lang="en-US" altLang="zh-TW" smtClean="0"/>
          </a:p>
        </p:txBody>
      </p:sp>
      <p:sp>
        <p:nvSpPr>
          <p:cNvPr id="17411" name="頁尾版面配置區 3"/>
          <p:cNvSpPr>
            <a:spLocks noGrp="1"/>
          </p:cNvSpPr>
          <p:nvPr>
            <p:ph type="ftr" sz="quarter" idx="11"/>
          </p:nvPr>
        </p:nvSpPr>
        <p:spPr>
          <a:noFill/>
        </p:spPr>
        <p:txBody>
          <a:bodyPr/>
          <a:lstStyle/>
          <a:p>
            <a:r>
              <a:rPr lang="en-US" altLang="zh-TW" smtClean="0"/>
              <a:t>Jen-pei Liu, PhD</a:t>
            </a:r>
          </a:p>
        </p:txBody>
      </p:sp>
      <p:sp>
        <p:nvSpPr>
          <p:cNvPr id="17412" name="投影片編號版面配置區 4"/>
          <p:cNvSpPr>
            <a:spLocks noGrp="1"/>
          </p:cNvSpPr>
          <p:nvPr>
            <p:ph type="sldNum" sz="quarter" idx="12"/>
          </p:nvPr>
        </p:nvSpPr>
        <p:spPr>
          <a:noFill/>
        </p:spPr>
        <p:txBody>
          <a:bodyPr/>
          <a:lstStyle/>
          <a:p>
            <a:fld id="{8C0574D4-391C-4436-8AFD-FB70DB8655EA}" type="slidenum">
              <a:rPr lang="en-US" altLang="zh-TW"/>
              <a:pPr/>
              <a:t>12</a:t>
            </a:fld>
            <a:endParaRPr lang="en-US" altLang="zh-TW"/>
          </a:p>
        </p:txBody>
      </p:sp>
      <p:sp>
        <p:nvSpPr>
          <p:cNvPr id="17413" name="AutoShape 2"/>
          <p:cNvSpPr>
            <a:spLocks noGrp="1" noChangeArrowheads="1"/>
          </p:cNvSpPr>
          <p:nvPr>
            <p:ph type="title"/>
          </p:nvPr>
        </p:nvSpPr>
        <p:spPr/>
        <p:txBody>
          <a:bodyPr/>
          <a:lstStyle/>
          <a:p>
            <a:pPr eaLnBrk="1" hangingPunct="1"/>
            <a:r>
              <a:rPr lang="zh-TW" altLang="en-US" smtClean="0">
                <a:latin typeface="Times New Roman" pitchFamily="18" charset="0"/>
                <a:cs typeface="Times New Roman" pitchFamily="18" charset="0"/>
              </a:rPr>
              <a:t>抽樣設計的基本概念</a:t>
            </a:r>
            <a:r>
              <a:rPr lang="zh-TW" altLang="en-US" smtClean="0">
                <a:cs typeface="Times New Roman" pitchFamily="18" charset="0"/>
              </a:rPr>
              <a:t>  </a:t>
            </a:r>
          </a:p>
        </p:txBody>
      </p:sp>
      <p:sp>
        <p:nvSpPr>
          <p:cNvPr id="17414" name="Text Box 3"/>
          <p:cNvSpPr txBox="1">
            <a:spLocks noChangeArrowheads="1"/>
          </p:cNvSpPr>
          <p:nvPr/>
        </p:nvSpPr>
        <p:spPr bwMode="auto">
          <a:xfrm>
            <a:off x="827088" y="2349500"/>
            <a:ext cx="8235950" cy="2654300"/>
          </a:xfrm>
          <a:prstGeom prst="rect">
            <a:avLst/>
          </a:prstGeom>
          <a:noFill/>
          <a:ln w="9525">
            <a:noFill/>
            <a:miter lim="800000"/>
            <a:headEnd/>
            <a:tailEnd/>
          </a:ln>
        </p:spPr>
        <p:txBody>
          <a:bodyPr>
            <a:spAutoFit/>
          </a:bodyPr>
          <a:lstStyle/>
          <a:p>
            <a:pPr marL="342900" indent="-342900" eaLnBrk="1" hangingPunct="1"/>
            <a:r>
              <a:rPr lang="en-US" altLang="zh-TW" sz="2800">
                <a:latin typeface="標楷體" pitchFamily="65" charset="-120"/>
                <a:cs typeface="Times New Roman" pitchFamily="18" charset="0"/>
              </a:rPr>
              <a:t>1.</a:t>
            </a:r>
            <a:r>
              <a:rPr lang="zh-TW" altLang="en-US" sz="2800">
                <a:latin typeface="標楷體" pitchFamily="65" charset="-120"/>
                <a:cs typeface="Times New Roman" pitchFamily="18" charset="0"/>
              </a:rPr>
              <a:t>決定調查的母體 </a:t>
            </a:r>
          </a:p>
          <a:p>
            <a:pPr marL="342900" indent="-342900" eaLnBrk="1" hangingPunct="1"/>
            <a:r>
              <a:rPr lang="en-US" altLang="zh-TW" sz="2800">
                <a:latin typeface="標楷體" pitchFamily="65" charset="-120"/>
                <a:cs typeface="Times New Roman" pitchFamily="18" charset="0"/>
              </a:rPr>
              <a:t>2.</a:t>
            </a:r>
            <a:r>
              <a:rPr lang="zh-TW" altLang="en-US" sz="2800">
                <a:latin typeface="標楷體" pitchFamily="65" charset="-120"/>
                <a:cs typeface="Times New Roman" pitchFamily="18" charset="0"/>
              </a:rPr>
              <a:t>從母體中抽取樣本</a:t>
            </a:r>
          </a:p>
          <a:p>
            <a:pPr marL="342900" indent="-342900" eaLnBrk="1" hangingPunct="1"/>
            <a:r>
              <a:rPr lang="en-US" altLang="zh-TW" sz="2800">
                <a:latin typeface="標楷體" pitchFamily="65" charset="-120"/>
                <a:cs typeface="Times New Roman" pitchFamily="18" charset="0"/>
              </a:rPr>
              <a:t>3.</a:t>
            </a:r>
            <a:r>
              <a:rPr lang="zh-TW" altLang="en-US" sz="2800">
                <a:latin typeface="標楷體" pitchFamily="65" charset="-120"/>
                <a:cs typeface="Times New Roman" pitchFamily="18" charset="0"/>
              </a:rPr>
              <a:t>確保樣本能正確的代表母體  </a:t>
            </a:r>
          </a:p>
          <a:p>
            <a:pPr marL="342900" indent="-342900" eaLnBrk="1" hangingPunct="1"/>
            <a:endParaRPr lang="zh-TW" altLang="en-US" sz="2800">
              <a:latin typeface="標楷體" pitchFamily="65" charset="-120"/>
              <a:cs typeface="Times New Roman" pitchFamily="18" charset="0"/>
            </a:endParaRPr>
          </a:p>
          <a:p>
            <a:pPr marL="342900" indent="-342900" eaLnBrk="1" hangingPunct="1"/>
            <a:r>
              <a:rPr lang="zh-TW" altLang="en-US" sz="2800">
                <a:latin typeface="標楷體" pitchFamily="65" charset="-120"/>
                <a:cs typeface="Times New Roman" pitchFamily="18" charset="0"/>
              </a:rPr>
              <a:t>目標：樣本是母體的縮影 </a:t>
            </a:r>
          </a:p>
          <a:p>
            <a:pPr marL="342900" indent="-342900" eaLnBrk="1" hangingPunct="1"/>
            <a:endParaRPr lang="en-US" altLang="zh-TW" sz="2800">
              <a:latin typeface="標楷體" pitchFamily="65" charset="-120"/>
              <a:cs typeface="Times New Roman" pitchFamily="18" charset="0"/>
            </a:endParaRPr>
          </a:p>
        </p:txBody>
      </p:sp>
      <p:pic>
        <p:nvPicPr>
          <p:cNvPr id="17415" name="圖片 9" descr="LOgo_final_outline_f.png"/>
          <p:cNvPicPr>
            <a:picLocks noChangeAspect="1"/>
          </p:cNvPicPr>
          <p:nvPr/>
        </p:nvPicPr>
        <p:blipFill>
          <a:blip r:embed="rId2" cstate="print"/>
          <a:srcRect/>
          <a:stretch>
            <a:fillRect/>
          </a:stretch>
        </p:blipFill>
        <p:spPr bwMode="auto">
          <a:xfrm>
            <a:off x="7500938" y="142875"/>
            <a:ext cx="1500187" cy="2984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日期版面配置區 3"/>
          <p:cNvSpPr>
            <a:spLocks noGrp="1"/>
          </p:cNvSpPr>
          <p:nvPr>
            <p:ph type="dt" sz="quarter" idx="10"/>
          </p:nvPr>
        </p:nvSpPr>
        <p:spPr>
          <a:noFill/>
        </p:spPr>
        <p:txBody>
          <a:bodyPr/>
          <a:lstStyle/>
          <a:p>
            <a:fld id="{2F951899-9A78-4B84-9BAD-1C0630AFFDC9}" type="datetime1">
              <a:rPr lang="zh-TW" altLang="en-US" smtClean="0"/>
              <a:pPr/>
              <a:t>2013/11/15</a:t>
            </a:fld>
            <a:endParaRPr lang="en-US" altLang="zh-TW" smtClean="0"/>
          </a:p>
        </p:txBody>
      </p:sp>
      <p:sp>
        <p:nvSpPr>
          <p:cNvPr id="18435" name="頁尾版面配置區 4"/>
          <p:cNvSpPr>
            <a:spLocks noGrp="1"/>
          </p:cNvSpPr>
          <p:nvPr>
            <p:ph type="ftr" sz="quarter" idx="11"/>
          </p:nvPr>
        </p:nvSpPr>
        <p:spPr>
          <a:noFill/>
        </p:spPr>
        <p:txBody>
          <a:bodyPr/>
          <a:lstStyle/>
          <a:p>
            <a:r>
              <a:rPr lang="en-US" altLang="zh-TW" smtClean="0"/>
              <a:t>Jen-pei Liu, PhD</a:t>
            </a:r>
          </a:p>
        </p:txBody>
      </p:sp>
      <p:sp>
        <p:nvSpPr>
          <p:cNvPr id="18436" name="投影片編號版面配置區 5"/>
          <p:cNvSpPr>
            <a:spLocks noGrp="1"/>
          </p:cNvSpPr>
          <p:nvPr>
            <p:ph type="sldNum" sz="quarter" idx="12"/>
          </p:nvPr>
        </p:nvSpPr>
        <p:spPr>
          <a:noFill/>
        </p:spPr>
        <p:txBody>
          <a:bodyPr/>
          <a:lstStyle/>
          <a:p>
            <a:fld id="{B46C0191-9144-42A5-B7FB-CBCA85B84C47}" type="slidenum">
              <a:rPr lang="en-US" altLang="zh-TW"/>
              <a:pPr/>
              <a:t>13</a:t>
            </a:fld>
            <a:endParaRPr lang="en-US" altLang="zh-TW"/>
          </a:p>
        </p:txBody>
      </p:sp>
      <p:sp>
        <p:nvSpPr>
          <p:cNvPr id="18437" name="AutoShape 2"/>
          <p:cNvSpPr>
            <a:spLocks noGrp="1" noChangeArrowheads="1"/>
          </p:cNvSpPr>
          <p:nvPr>
            <p:ph type="title"/>
          </p:nvPr>
        </p:nvSpPr>
        <p:spPr/>
        <p:txBody>
          <a:bodyPr/>
          <a:lstStyle/>
          <a:p>
            <a:pPr eaLnBrk="1" hangingPunct="1"/>
            <a:r>
              <a:rPr lang="zh-TW" altLang="en-US" smtClean="0">
                <a:latin typeface="標楷體" pitchFamily="65" charset="-120"/>
              </a:rPr>
              <a:t>緒  論</a:t>
            </a:r>
          </a:p>
        </p:txBody>
      </p:sp>
      <p:sp>
        <p:nvSpPr>
          <p:cNvPr id="18438" name="Rectangle 3"/>
          <p:cNvSpPr>
            <a:spLocks noGrp="1" noChangeArrowheads="1"/>
          </p:cNvSpPr>
          <p:nvPr>
            <p:ph type="body" idx="1"/>
          </p:nvPr>
        </p:nvSpPr>
        <p:spPr/>
        <p:txBody>
          <a:bodyPr/>
          <a:lstStyle/>
          <a:p>
            <a:pPr eaLnBrk="1" hangingPunct="1"/>
            <a:r>
              <a:rPr lang="zh-TW" altLang="en-US" smtClean="0">
                <a:latin typeface="標楷體" pitchFamily="65" charset="-120"/>
              </a:rPr>
              <a:t>不歸還抽樣法</a:t>
            </a:r>
            <a:r>
              <a:rPr lang="en-US" altLang="zh-TW" smtClean="0">
                <a:latin typeface="標楷體" pitchFamily="65" charset="-120"/>
              </a:rPr>
              <a:t>(</a:t>
            </a:r>
            <a:r>
              <a:rPr lang="en-US" altLang="zh-TW" sz="2400" smtClean="0">
                <a:latin typeface="標楷體" pitchFamily="65" charset="-120"/>
              </a:rPr>
              <a:t>Sampling without Replacement</a:t>
            </a:r>
            <a:r>
              <a:rPr lang="en-US" altLang="zh-TW" smtClean="0">
                <a:latin typeface="標楷體" pitchFamily="65" charset="-120"/>
              </a:rPr>
              <a:t>)</a:t>
            </a:r>
          </a:p>
          <a:p>
            <a:pPr lvl="1" eaLnBrk="1" hangingPunct="1"/>
            <a:r>
              <a:rPr lang="zh-TW" altLang="en-US" smtClean="0">
                <a:latin typeface="標楷體" pitchFamily="65" charset="-120"/>
              </a:rPr>
              <a:t>抽出的元素不歸還族群後再抽取下一個元素</a:t>
            </a:r>
          </a:p>
          <a:p>
            <a:pPr lvl="1" eaLnBrk="1" hangingPunct="1">
              <a:buFontTx/>
              <a:buNone/>
            </a:pPr>
            <a:endParaRPr lang="zh-TW" altLang="en-US" smtClean="0">
              <a:latin typeface="標楷體" pitchFamily="65" charset="-120"/>
            </a:endParaRPr>
          </a:p>
          <a:p>
            <a:pPr lvl="1" eaLnBrk="1" hangingPunct="1">
              <a:buFontTx/>
              <a:buNone/>
            </a:pPr>
            <a:endParaRPr lang="zh-TW" altLang="en-US" smtClean="0">
              <a:latin typeface="標楷體" pitchFamily="65" charset="-120"/>
            </a:endParaRPr>
          </a:p>
          <a:p>
            <a:pPr lvl="1" eaLnBrk="1" hangingPunct="1">
              <a:buFontTx/>
              <a:buNone/>
            </a:pPr>
            <a:endParaRPr lang="en-US" altLang="zh-TW" smtClean="0">
              <a:latin typeface="標楷體" pitchFamily="65" charset="-120"/>
            </a:endParaRPr>
          </a:p>
        </p:txBody>
      </p:sp>
      <p:grpSp>
        <p:nvGrpSpPr>
          <p:cNvPr id="18439" name="Group 4"/>
          <p:cNvGrpSpPr>
            <a:grpSpLocks/>
          </p:cNvGrpSpPr>
          <p:nvPr/>
        </p:nvGrpSpPr>
        <p:grpSpPr bwMode="auto">
          <a:xfrm>
            <a:off x="2411413" y="3557588"/>
            <a:ext cx="3673475" cy="1671637"/>
            <a:chOff x="1519" y="1661"/>
            <a:chExt cx="2314" cy="1053"/>
          </a:xfrm>
        </p:grpSpPr>
        <p:sp>
          <p:nvSpPr>
            <p:cNvPr id="18441" name="Text Box 5"/>
            <p:cNvSpPr txBox="1">
              <a:spLocks noChangeArrowheads="1"/>
            </p:cNvSpPr>
            <p:nvPr/>
          </p:nvSpPr>
          <p:spPr bwMode="auto">
            <a:xfrm>
              <a:off x="1519" y="2024"/>
              <a:ext cx="817" cy="327"/>
            </a:xfrm>
            <a:prstGeom prst="rect">
              <a:avLst/>
            </a:prstGeom>
            <a:noFill/>
            <a:ln w="9525">
              <a:noFill/>
              <a:miter lim="800000"/>
              <a:headEnd/>
              <a:tailEnd/>
            </a:ln>
          </p:spPr>
          <p:txBody>
            <a:bodyPr>
              <a:spAutoFit/>
            </a:bodyPr>
            <a:lstStyle/>
            <a:p>
              <a:pPr eaLnBrk="1" hangingPunct="1">
                <a:spcBef>
                  <a:spcPct val="50000"/>
                </a:spcBef>
              </a:pPr>
              <a:r>
                <a:rPr lang="en-US" altLang="zh-TW" sz="2800">
                  <a:latin typeface="標楷體" pitchFamily="65" charset="-120"/>
                </a:rPr>
                <a:t>{A,B,C}</a:t>
              </a:r>
            </a:p>
          </p:txBody>
        </p:sp>
        <p:sp>
          <p:nvSpPr>
            <p:cNvPr id="18442" name="Text Box 6"/>
            <p:cNvSpPr txBox="1">
              <a:spLocks noChangeArrowheads="1"/>
            </p:cNvSpPr>
            <p:nvPr/>
          </p:nvSpPr>
          <p:spPr bwMode="auto">
            <a:xfrm>
              <a:off x="3016" y="1661"/>
              <a:ext cx="817" cy="327"/>
            </a:xfrm>
            <a:prstGeom prst="rect">
              <a:avLst/>
            </a:prstGeom>
            <a:noFill/>
            <a:ln w="9525">
              <a:noFill/>
              <a:miter lim="800000"/>
              <a:headEnd/>
              <a:tailEnd/>
            </a:ln>
          </p:spPr>
          <p:txBody>
            <a:bodyPr>
              <a:spAutoFit/>
            </a:bodyPr>
            <a:lstStyle/>
            <a:p>
              <a:pPr eaLnBrk="1" hangingPunct="1">
                <a:spcBef>
                  <a:spcPct val="50000"/>
                </a:spcBef>
              </a:pPr>
              <a:r>
                <a:rPr lang="en-US" altLang="zh-TW" sz="2800">
                  <a:latin typeface="標楷體" pitchFamily="65" charset="-120"/>
                </a:rPr>
                <a:t>{A,B}</a:t>
              </a:r>
            </a:p>
          </p:txBody>
        </p:sp>
        <p:sp>
          <p:nvSpPr>
            <p:cNvPr id="18443" name="Text Box 7"/>
            <p:cNvSpPr txBox="1">
              <a:spLocks noChangeArrowheads="1"/>
            </p:cNvSpPr>
            <p:nvPr/>
          </p:nvSpPr>
          <p:spPr bwMode="auto">
            <a:xfrm>
              <a:off x="3016" y="2014"/>
              <a:ext cx="817" cy="327"/>
            </a:xfrm>
            <a:prstGeom prst="rect">
              <a:avLst/>
            </a:prstGeom>
            <a:noFill/>
            <a:ln w="9525">
              <a:noFill/>
              <a:miter lim="800000"/>
              <a:headEnd/>
              <a:tailEnd/>
            </a:ln>
          </p:spPr>
          <p:txBody>
            <a:bodyPr>
              <a:spAutoFit/>
            </a:bodyPr>
            <a:lstStyle/>
            <a:p>
              <a:pPr eaLnBrk="1" hangingPunct="1">
                <a:spcBef>
                  <a:spcPct val="50000"/>
                </a:spcBef>
              </a:pPr>
              <a:r>
                <a:rPr lang="en-US" altLang="zh-TW" sz="2800">
                  <a:latin typeface="標楷體" pitchFamily="65" charset="-120"/>
                </a:rPr>
                <a:t>{A,C}</a:t>
              </a:r>
            </a:p>
          </p:txBody>
        </p:sp>
        <p:sp>
          <p:nvSpPr>
            <p:cNvPr id="18444" name="Text Box 8"/>
            <p:cNvSpPr txBox="1">
              <a:spLocks noChangeArrowheads="1"/>
            </p:cNvSpPr>
            <p:nvPr/>
          </p:nvSpPr>
          <p:spPr bwMode="auto">
            <a:xfrm>
              <a:off x="3016" y="2387"/>
              <a:ext cx="817" cy="327"/>
            </a:xfrm>
            <a:prstGeom prst="rect">
              <a:avLst/>
            </a:prstGeom>
            <a:noFill/>
            <a:ln w="9525">
              <a:noFill/>
              <a:miter lim="800000"/>
              <a:headEnd/>
              <a:tailEnd/>
            </a:ln>
          </p:spPr>
          <p:txBody>
            <a:bodyPr>
              <a:spAutoFit/>
            </a:bodyPr>
            <a:lstStyle/>
            <a:p>
              <a:pPr eaLnBrk="1" hangingPunct="1">
                <a:spcBef>
                  <a:spcPct val="50000"/>
                </a:spcBef>
              </a:pPr>
              <a:r>
                <a:rPr lang="en-US" altLang="zh-TW" sz="2800">
                  <a:latin typeface="標楷體" pitchFamily="65" charset="-120"/>
                </a:rPr>
                <a:t>{B,C}</a:t>
              </a:r>
            </a:p>
          </p:txBody>
        </p:sp>
        <p:grpSp>
          <p:nvGrpSpPr>
            <p:cNvPr id="18445" name="Group 9"/>
            <p:cNvGrpSpPr>
              <a:grpSpLocks/>
            </p:cNvGrpSpPr>
            <p:nvPr/>
          </p:nvGrpSpPr>
          <p:grpSpPr bwMode="auto">
            <a:xfrm>
              <a:off x="2381" y="1842"/>
              <a:ext cx="590" cy="726"/>
              <a:chOff x="2381" y="1842"/>
              <a:chExt cx="590" cy="726"/>
            </a:xfrm>
          </p:grpSpPr>
          <p:sp>
            <p:nvSpPr>
              <p:cNvPr id="18446" name="Line 10"/>
              <p:cNvSpPr>
                <a:spLocks noChangeShapeType="1"/>
              </p:cNvSpPr>
              <p:nvPr/>
            </p:nvSpPr>
            <p:spPr bwMode="auto">
              <a:xfrm flipV="1">
                <a:off x="2381" y="1842"/>
                <a:ext cx="590" cy="363"/>
              </a:xfrm>
              <a:prstGeom prst="line">
                <a:avLst/>
              </a:prstGeom>
              <a:noFill/>
              <a:ln w="38100">
                <a:solidFill>
                  <a:schemeClr val="tx1"/>
                </a:solidFill>
                <a:round/>
                <a:headEnd/>
                <a:tailEnd type="arrow" w="med" len="med"/>
              </a:ln>
            </p:spPr>
            <p:txBody>
              <a:bodyPr/>
              <a:lstStyle/>
              <a:p>
                <a:endParaRPr lang="zh-TW" altLang="en-US"/>
              </a:p>
            </p:txBody>
          </p:sp>
          <p:sp>
            <p:nvSpPr>
              <p:cNvPr id="18447" name="Line 11"/>
              <p:cNvSpPr>
                <a:spLocks noChangeShapeType="1"/>
              </p:cNvSpPr>
              <p:nvPr/>
            </p:nvSpPr>
            <p:spPr bwMode="auto">
              <a:xfrm>
                <a:off x="2381" y="2205"/>
                <a:ext cx="590" cy="0"/>
              </a:xfrm>
              <a:prstGeom prst="line">
                <a:avLst/>
              </a:prstGeom>
              <a:noFill/>
              <a:ln w="38100">
                <a:solidFill>
                  <a:schemeClr val="tx1"/>
                </a:solidFill>
                <a:round/>
                <a:headEnd/>
                <a:tailEnd type="arrow" w="med" len="med"/>
              </a:ln>
            </p:spPr>
            <p:txBody>
              <a:bodyPr/>
              <a:lstStyle/>
              <a:p>
                <a:endParaRPr lang="zh-TW" altLang="en-US"/>
              </a:p>
            </p:txBody>
          </p:sp>
          <p:sp>
            <p:nvSpPr>
              <p:cNvPr id="18448" name="Line 12"/>
              <p:cNvSpPr>
                <a:spLocks noChangeShapeType="1"/>
              </p:cNvSpPr>
              <p:nvPr/>
            </p:nvSpPr>
            <p:spPr bwMode="auto">
              <a:xfrm>
                <a:off x="2381" y="2205"/>
                <a:ext cx="590" cy="363"/>
              </a:xfrm>
              <a:prstGeom prst="line">
                <a:avLst/>
              </a:prstGeom>
              <a:noFill/>
              <a:ln w="38100">
                <a:solidFill>
                  <a:schemeClr val="tx1"/>
                </a:solidFill>
                <a:round/>
                <a:headEnd/>
                <a:tailEnd type="arrow" w="med" len="med"/>
              </a:ln>
            </p:spPr>
            <p:txBody>
              <a:bodyPr/>
              <a:lstStyle/>
              <a:p>
                <a:endParaRPr lang="zh-TW" altLang="en-US"/>
              </a:p>
            </p:txBody>
          </p:sp>
        </p:grpSp>
      </p:grpSp>
      <p:pic>
        <p:nvPicPr>
          <p:cNvPr id="18440" name="圖片 9" descr="LOgo_final_outline_f.png"/>
          <p:cNvPicPr>
            <a:picLocks noChangeAspect="1"/>
          </p:cNvPicPr>
          <p:nvPr/>
        </p:nvPicPr>
        <p:blipFill>
          <a:blip r:embed="rId2" cstate="print"/>
          <a:srcRect/>
          <a:stretch>
            <a:fillRect/>
          </a:stretch>
        </p:blipFill>
        <p:spPr bwMode="auto">
          <a:xfrm>
            <a:off x="7500938" y="142875"/>
            <a:ext cx="1500187" cy="2984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日期版面配置區 3"/>
          <p:cNvSpPr>
            <a:spLocks noGrp="1"/>
          </p:cNvSpPr>
          <p:nvPr>
            <p:ph type="dt" sz="quarter" idx="10"/>
          </p:nvPr>
        </p:nvSpPr>
        <p:spPr>
          <a:noFill/>
        </p:spPr>
        <p:txBody>
          <a:bodyPr/>
          <a:lstStyle/>
          <a:p>
            <a:fld id="{0742D5A2-99C7-49F6-9E9E-06E7B53DE94C}" type="datetime1">
              <a:rPr lang="zh-TW" altLang="en-US" smtClean="0"/>
              <a:pPr/>
              <a:t>2013/11/15</a:t>
            </a:fld>
            <a:endParaRPr lang="en-US" altLang="zh-TW" smtClean="0"/>
          </a:p>
        </p:txBody>
      </p:sp>
      <p:sp>
        <p:nvSpPr>
          <p:cNvPr id="19459" name="頁尾版面配置區 4"/>
          <p:cNvSpPr>
            <a:spLocks noGrp="1"/>
          </p:cNvSpPr>
          <p:nvPr>
            <p:ph type="ftr" sz="quarter" idx="11"/>
          </p:nvPr>
        </p:nvSpPr>
        <p:spPr>
          <a:noFill/>
        </p:spPr>
        <p:txBody>
          <a:bodyPr/>
          <a:lstStyle/>
          <a:p>
            <a:r>
              <a:rPr lang="en-US" altLang="zh-TW" smtClean="0"/>
              <a:t>Jen-pei Liu, PhD</a:t>
            </a:r>
          </a:p>
        </p:txBody>
      </p:sp>
      <p:sp>
        <p:nvSpPr>
          <p:cNvPr id="19460" name="投影片編號版面配置區 5"/>
          <p:cNvSpPr>
            <a:spLocks noGrp="1"/>
          </p:cNvSpPr>
          <p:nvPr>
            <p:ph type="sldNum" sz="quarter" idx="12"/>
          </p:nvPr>
        </p:nvSpPr>
        <p:spPr>
          <a:noFill/>
        </p:spPr>
        <p:txBody>
          <a:bodyPr/>
          <a:lstStyle/>
          <a:p>
            <a:fld id="{33291258-0463-40F3-94F1-59483FEFF72A}" type="slidenum">
              <a:rPr lang="en-US" altLang="zh-TW"/>
              <a:pPr/>
              <a:t>14</a:t>
            </a:fld>
            <a:endParaRPr lang="en-US" altLang="zh-TW"/>
          </a:p>
        </p:txBody>
      </p:sp>
      <p:sp>
        <p:nvSpPr>
          <p:cNvPr id="19461" name="AutoShape 2"/>
          <p:cNvSpPr>
            <a:spLocks noGrp="1" noChangeArrowheads="1"/>
          </p:cNvSpPr>
          <p:nvPr>
            <p:ph type="title"/>
          </p:nvPr>
        </p:nvSpPr>
        <p:spPr/>
        <p:txBody>
          <a:bodyPr/>
          <a:lstStyle/>
          <a:p>
            <a:pPr eaLnBrk="1" hangingPunct="1"/>
            <a:r>
              <a:rPr lang="zh-TW" altLang="en-US" smtClean="0">
                <a:latin typeface="標楷體" pitchFamily="65" charset="-120"/>
              </a:rPr>
              <a:t>緒  論</a:t>
            </a:r>
          </a:p>
        </p:txBody>
      </p:sp>
      <p:sp>
        <p:nvSpPr>
          <p:cNvPr id="19462" name="Rectangle 3"/>
          <p:cNvSpPr>
            <a:spLocks noGrp="1" noChangeArrowheads="1"/>
          </p:cNvSpPr>
          <p:nvPr>
            <p:ph type="body" idx="1"/>
          </p:nvPr>
        </p:nvSpPr>
        <p:spPr/>
        <p:txBody>
          <a:bodyPr/>
          <a:lstStyle/>
          <a:p>
            <a:pPr eaLnBrk="1" hangingPunct="1"/>
            <a:r>
              <a:rPr lang="zh-TW" altLang="en-US" smtClean="0">
                <a:latin typeface="標楷體" pitchFamily="65" charset="-120"/>
              </a:rPr>
              <a:t>歸還抽樣法</a:t>
            </a:r>
            <a:r>
              <a:rPr lang="en-US" altLang="zh-TW" smtClean="0">
                <a:latin typeface="標楷體" pitchFamily="65" charset="-120"/>
              </a:rPr>
              <a:t>(</a:t>
            </a:r>
            <a:r>
              <a:rPr lang="en-US" altLang="zh-TW" sz="2400" smtClean="0">
                <a:latin typeface="標楷體" pitchFamily="65" charset="-120"/>
              </a:rPr>
              <a:t>Sampling with Replacement</a:t>
            </a:r>
            <a:r>
              <a:rPr lang="en-US" altLang="zh-TW" smtClean="0">
                <a:latin typeface="標楷體" pitchFamily="65" charset="-120"/>
              </a:rPr>
              <a:t>)</a:t>
            </a:r>
          </a:p>
          <a:p>
            <a:pPr lvl="1" eaLnBrk="1" hangingPunct="1"/>
            <a:r>
              <a:rPr lang="zh-TW" altLang="en-US" smtClean="0">
                <a:latin typeface="標楷體" pitchFamily="65" charset="-120"/>
              </a:rPr>
              <a:t>抽出的元素歸還族群後再抽取下一個元素</a:t>
            </a:r>
          </a:p>
        </p:txBody>
      </p:sp>
      <p:sp>
        <p:nvSpPr>
          <p:cNvPr id="19463" name="Text Box 4"/>
          <p:cNvSpPr txBox="1">
            <a:spLocks noChangeArrowheads="1"/>
          </p:cNvSpPr>
          <p:nvPr/>
        </p:nvSpPr>
        <p:spPr bwMode="auto">
          <a:xfrm>
            <a:off x="900113" y="4133850"/>
            <a:ext cx="1296987" cy="519113"/>
          </a:xfrm>
          <a:prstGeom prst="rect">
            <a:avLst/>
          </a:prstGeom>
          <a:noFill/>
          <a:ln w="9525">
            <a:noFill/>
            <a:miter lim="800000"/>
            <a:headEnd/>
            <a:tailEnd/>
          </a:ln>
        </p:spPr>
        <p:txBody>
          <a:bodyPr>
            <a:spAutoFit/>
          </a:bodyPr>
          <a:lstStyle/>
          <a:p>
            <a:pPr eaLnBrk="1" hangingPunct="1">
              <a:spcBef>
                <a:spcPct val="50000"/>
              </a:spcBef>
            </a:pPr>
            <a:r>
              <a:rPr lang="en-US" altLang="zh-TW" sz="2800">
                <a:latin typeface="標楷體" pitchFamily="65" charset="-120"/>
              </a:rPr>
              <a:t>{A,B,C}</a:t>
            </a:r>
          </a:p>
        </p:txBody>
      </p:sp>
      <p:sp>
        <p:nvSpPr>
          <p:cNvPr id="19464" name="Line 5"/>
          <p:cNvSpPr>
            <a:spLocks noChangeShapeType="1"/>
          </p:cNvSpPr>
          <p:nvPr/>
        </p:nvSpPr>
        <p:spPr bwMode="auto">
          <a:xfrm>
            <a:off x="2339975" y="4421188"/>
            <a:ext cx="936625" cy="0"/>
          </a:xfrm>
          <a:prstGeom prst="line">
            <a:avLst/>
          </a:prstGeom>
          <a:noFill/>
          <a:ln w="38100">
            <a:solidFill>
              <a:schemeClr val="tx1"/>
            </a:solidFill>
            <a:round/>
            <a:headEnd/>
            <a:tailEnd type="arrow" w="med" len="med"/>
          </a:ln>
        </p:spPr>
        <p:txBody>
          <a:bodyPr/>
          <a:lstStyle/>
          <a:p>
            <a:endParaRPr lang="zh-TW" altLang="en-US"/>
          </a:p>
        </p:txBody>
      </p:sp>
      <p:sp>
        <p:nvSpPr>
          <p:cNvPr id="19465" name="Text Box 6"/>
          <p:cNvSpPr txBox="1">
            <a:spLocks noChangeArrowheads="1"/>
          </p:cNvSpPr>
          <p:nvPr/>
        </p:nvSpPr>
        <p:spPr bwMode="auto">
          <a:xfrm>
            <a:off x="3419475" y="3573463"/>
            <a:ext cx="4105275" cy="519112"/>
          </a:xfrm>
          <a:prstGeom prst="rect">
            <a:avLst/>
          </a:prstGeom>
          <a:noFill/>
          <a:ln w="9525">
            <a:noFill/>
            <a:miter lim="800000"/>
            <a:headEnd/>
            <a:tailEnd/>
          </a:ln>
        </p:spPr>
        <p:txBody>
          <a:bodyPr>
            <a:spAutoFit/>
          </a:bodyPr>
          <a:lstStyle/>
          <a:p>
            <a:pPr eaLnBrk="1" hangingPunct="1">
              <a:spcBef>
                <a:spcPct val="50000"/>
              </a:spcBef>
            </a:pPr>
            <a:r>
              <a:rPr lang="en-US" altLang="zh-TW" sz="2800">
                <a:latin typeface="標楷體" pitchFamily="65" charset="-120"/>
              </a:rPr>
              <a:t>{A,A} , {B,A} , {C,A}</a:t>
            </a:r>
          </a:p>
        </p:txBody>
      </p:sp>
      <p:sp>
        <p:nvSpPr>
          <p:cNvPr id="19466" name="Text Box 7"/>
          <p:cNvSpPr txBox="1">
            <a:spLocks noChangeArrowheads="1"/>
          </p:cNvSpPr>
          <p:nvPr/>
        </p:nvSpPr>
        <p:spPr bwMode="auto">
          <a:xfrm>
            <a:off x="3419475" y="4133850"/>
            <a:ext cx="4176713" cy="519113"/>
          </a:xfrm>
          <a:prstGeom prst="rect">
            <a:avLst/>
          </a:prstGeom>
          <a:noFill/>
          <a:ln w="9525">
            <a:noFill/>
            <a:miter lim="800000"/>
            <a:headEnd/>
            <a:tailEnd/>
          </a:ln>
        </p:spPr>
        <p:txBody>
          <a:bodyPr>
            <a:spAutoFit/>
          </a:bodyPr>
          <a:lstStyle/>
          <a:p>
            <a:pPr eaLnBrk="1" hangingPunct="1">
              <a:spcBef>
                <a:spcPct val="50000"/>
              </a:spcBef>
            </a:pPr>
            <a:r>
              <a:rPr lang="en-US" altLang="zh-TW" sz="2800">
                <a:latin typeface="標楷體" pitchFamily="65" charset="-120"/>
              </a:rPr>
              <a:t>{A,B} , {B,B} , {C,B}</a:t>
            </a:r>
          </a:p>
        </p:txBody>
      </p:sp>
      <p:sp>
        <p:nvSpPr>
          <p:cNvPr id="19467" name="Text Box 8"/>
          <p:cNvSpPr txBox="1">
            <a:spLocks noChangeArrowheads="1"/>
          </p:cNvSpPr>
          <p:nvPr/>
        </p:nvSpPr>
        <p:spPr bwMode="auto">
          <a:xfrm>
            <a:off x="3419475" y="4710113"/>
            <a:ext cx="4248150" cy="519112"/>
          </a:xfrm>
          <a:prstGeom prst="rect">
            <a:avLst/>
          </a:prstGeom>
          <a:noFill/>
          <a:ln w="9525">
            <a:noFill/>
            <a:miter lim="800000"/>
            <a:headEnd/>
            <a:tailEnd/>
          </a:ln>
        </p:spPr>
        <p:txBody>
          <a:bodyPr>
            <a:spAutoFit/>
          </a:bodyPr>
          <a:lstStyle/>
          <a:p>
            <a:pPr eaLnBrk="1" hangingPunct="1">
              <a:spcBef>
                <a:spcPct val="50000"/>
              </a:spcBef>
            </a:pPr>
            <a:r>
              <a:rPr lang="en-US" altLang="zh-TW" sz="2800">
                <a:latin typeface="標楷體" pitchFamily="65" charset="-120"/>
              </a:rPr>
              <a:t>{A,C} , {B,C} , {C,C}</a:t>
            </a:r>
          </a:p>
        </p:txBody>
      </p:sp>
      <p:pic>
        <p:nvPicPr>
          <p:cNvPr id="19468" name="圖片 9" descr="LOgo_final_outline_f.png"/>
          <p:cNvPicPr>
            <a:picLocks noChangeAspect="1"/>
          </p:cNvPicPr>
          <p:nvPr/>
        </p:nvPicPr>
        <p:blipFill>
          <a:blip r:embed="rId2" cstate="print"/>
          <a:srcRect/>
          <a:stretch>
            <a:fillRect/>
          </a:stretch>
        </p:blipFill>
        <p:spPr bwMode="auto">
          <a:xfrm>
            <a:off x="7500938" y="142875"/>
            <a:ext cx="1500187" cy="2984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日期版面配置區 3"/>
          <p:cNvSpPr>
            <a:spLocks noGrp="1"/>
          </p:cNvSpPr>
          <p:nvPr>
            <p:ph type="dt" sz="quarter" idx="10"/>
          </p:nvPr>
        </p:nvSpPr>
        <p:spPr>
          <a:noFill/>
        </p:spPr>
        <p:txBody>
          <a:bodyPr/>
          <a:lstStyle/>
          <a:p>
            <a:fld id="{69E01649-94A7-401F-A8FC-C43C04E558AC}" type="datetime1">
              <a:rPr lang="zh-TW" altLang="en-US" smtClean="0"/>
              <a:pPr/>
              <a:t>2013/11/15</a:t>
            </a:fld>
            <a:endParaRPr lang="en-US" altLang="zh-TW" smtClean="0"/>
          </a:p>
        </p:txBody>
      </p:sp>
      <p:sp>
        <p:nvSpPr>
          <p:cNvPr id="20483" name="頁尾版面配置區 4"/>
          <p:cNvSpPr>
            <a:spLocks noGrp="1"/>
          </p:cNvSpPr>
          <p:nvPr>
            <p:ph type="ftr" sz="quarter" idx="11"/>
          </p:nvPr>
        </p:nvSpPr>
        <p:spPr>
          <a:noFill/>
        </p:spPr>
        <p:txBody>
          <a:bodyPr/>
          <a:lstStyle/>
          <a:p>
            <a:r>
              <a:rPr lang="en-US" altLang="zh-TW" smtClean="0"/>
              <a:t>Jen-pei Liu, PhD</a:t>
            </a:r>
          </a:p>
        </p:txBody>
      </p:sp>
      <p:sp>
        <p:nvSpPr>
          <p:cNvPr id="20484" name="投影片編號版面配置區 5"/>
          <p:cNvSpPr>
            <a:spLocks noGrp="1"/>
          </p:cNvSpPr>
          <p:nvPr>
            <p:ph type="sldNum" sz="quarter" idx="12"/>
          </p:nvPr>
        </p:nvSpPr>
        <p:spPr>
          <a:noFill/>
        </p:spPr>
        <p:txBody>
          <a:bodyPr/>
          <a:lstStyle/>
          <a:p>
            <a:fld id="{EE863327-AD72-47A2-A5CD-CC91A17FC32C}" type="slidenum">
              <a:rPr lang="en-US" altLang="zh-TW"/>
              <a:pPr/>
              <a:t>15</a:t>
            </a:fld>
            <a:endParaRPr lang="en-US" altLang="zh-TW"/>
          </a:p>
        </p:txBody>
      </p:sp>
      <p:sp>
        <p:nvSpPr>
          <p:cNvPr id="20485" name="AutoShape 2"/>
          <p:cNvSpPr>
            <a:spLocks noGrp="1" noChangeArrowheads="1"/>
          </p:cNvSpPr>
          <p:nvPr>
            <p:ph type="title"/>
          </p:nvPr>
        </p:nvSpPr>
        <p:spPr/>
        <p:txBody>
          <a:bodyPr/>
          <a:lstStyle/>
          <a:p>
            <a:pPr eaLnBrk="1" hangingPunct="1"/>
            <a:r>
              <a:rPr lang="zh-TW" altLang="en-US" smtClean="0">
                <a:latin typeface="標楷體" pitchFamily="65" charset="-120"/>
              </a:rPr>
              <a:t>緒  論</a:t>
            </a:r>
          </a:p>
        </p:txBody>
      </p:sp>
      <p:sp>
        <p:nvSpPr>
          <p:cNvPr id="20486" name="Rectangle 3"/>
          <p:cNvSpPr>
            <a:spLocks noGrp="1" noChangeArrowheads="1"/>
          </p:cNvSpPr>
          <p:nvPr>
            <p:ph type="body" idx="1"/>
          </p:nvPr>
        </p:nvSpPr>
        <p:spPr/>
        <p:txBody>
          <a:bodyPr/>
          <a:lstStyle/>
          <a:p>
            <a:pPr eaLnBrk="1" hangingPunct="1"/>
            <a:r>
              <a:rPr lang="zh-TW" altLang="en-US" smtClean="0">
                <a:latin typeface="標楷體" pitchFamily="65" charset="-120"/>
              </a:rPr>
              <a:t>抽取機率</a:t>
            </a:r>
          </a:p>
        </p:txBody>
      </p:sp>
      <p:graphicFrame>
        <p:nvGraphicFramePr>
          <p:cNvPr id="69636" name="Group 4"/>
          <p:cNvGraphicFramePr>
            <a:graphicFrameLocks noGrp="1"/>
          </p:cNvGraphicFramePr>
          <p:nvPr/>
        </p:nvGraphicFramePr>
        <p:xfrm>
          <a:off x="1116013" y="2924175"/>
          <a:ext cx="7127875" cy="3457575"/>
        </p:xfrm>
        <a:graphic>
          <a:graphicData uri="http://schemas.openxmlformats.org/drawingml/2006/table">
            <a:tbl>
              <a:tblPr/>
              <a:tblGrid>
                <a:gridCol w="2951162"/>
                <a:gridCol w="1800225"/>
                <a:gridCol w="2376488"/>
              </a:tblGrid>
              <a:tr h="895350">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endParaRPr kumimoji="1" lang="zh-TW" altLang="zh-TW" sz="3200" b="0" i="0" u="none" strike="noStrike" cap="none" normalizeH="0" baseline="0" smtClean="0">
                        <a:ln>
                          <a:noFill/>
                        </a:ln>
                        <a:solidFill>
                          <a:schemeClr val="tx1"/>
                        </a:solidFill>
                        <a:effectLst/>
                        <a:latin typeface="標楷體" pitchFamily="65" charset="-120"/>
                        <a:ea typeface="標楷體" pitchFamily="65" charset="-12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1" lang="zh-TW" altLang="en-US" sz="3200" b="0" i="0" u="sng" strike="noStrike" cap="none" normalizeH="0" baseline="0" smtClean="0">
                          <a:ln>
                            <a:noFill/>
                          </a:ln>
                          <a:solidFill>
                            <a:schemeClr val="tx1"/>
                          </a:solidFill>
                          <a:effectLst/>
                          <a:latin typeface="標楷體" pitchFamily="65" charset="-120"/>
                          <a:ea typeface="標楷體" pitchFamily="65" charset="-120"/>
                        </a:rPr>
                        <a:t>元素</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1" lang="zh-TW" altLang="en-US" sz="3200" b="0" i="0" u="sng" strike="noStrike" cap="none" normalizeH="0" baseline="0" smtClean="0">
                          <a:ln>
                            <a:noFill/>
                          </a:ln>
                          <a:solidFill>
                            <a:schemeClr val="tx1"/>
                          </a:solidFill>
                          <a:effectLst/>
                          <a:latin typeface="標楷體" pitchFamily="65" charset="-120"/>
                          <a:ea typeface="標楷體" pitchFamily="65" charset="-120"/>
                        </a:rPr>
                        <a:t>樣品</a:t>
                      </a: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55725">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1" lang="zh-TW" altLang="en-US" sz="3200" b="0" i="0" u="none" strike="noStrike" cap="none" normalizeH="0" baseline="0" smtClean="0">
                          <a:ln>
                            <a:noFill/>
                          </a:ln>
                          <a:solidFill>
                            <a:schemeClr val="tx1"/>
                          </a:solidFill>
                          <a:effectLst/>
                          <a:latin typeface="標楷體" pitchFamily="65" charset="-120"/>
                          <a:ea typeface="標楷體" pitchFamily="65" charset="-120"/>
                        </a:rPr>
                        <a:t>不歸還抽樣法</a:t>
                      </a: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1" lang="en-US" altLang="zh-TW" sz="3200" b="0" i="0" u="none" strike="noStrike" cap="none" normalizeH="0" baseline="0" smtClean="0">
                          <a:ln>
                            <a:noFill/>
                          </a:ln>
                          <a:solidFill>
                            <a:schemeClr val="tx1"/>
                          </a:solidFill>
                          <a:effectLst/>
                          <a:latin typeface="標楷體" pitchFamily="65" charset="-120"/>
                          <a:ea typeface="標楷體" pitchFamily="65" charset="-120"/>
                        </a:rPr>
                        <a:t>1/3</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1" lang="en-US" altLang="zh-TW" sz="3200" b="0" i="0" u="none" strike="noStrike" cap="none" normalizeH="0" baseline="0" smtClean="0">
                          <a:ln>
                            <a:noFill/>
                          </a:ln>
                          <a:solidFill>
                            <a:schemeClr val="tx1"/>
                          </a:solidFill>
                          <a:effectLst/>
                          <a:latin typeface="標楷體" pitchFamily="65" charset="-120"/>
                          <a:ea typeface="標楷體" pitchFamily="65" charset="-120"/>
                        </a:rPr>
                        <a:t>1/3</a:t>
                      </a: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206500">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1" lang="zh-TW" altLang="en-US" sz="3200" b="0" i="0" u="none" strike="noStrike" cap="none" normalizeH="0" baseline="0" smtClean="0">
                          <a:ln>
                            <a:noFill/>
                          </a:ln>
                          <a:solidFill>
                            <a:schemeClr val="tx1"/>
                          </a:solidFill>
                          <a:effectLst/>
                          <a:latin typeface="標楷體" pitchFamily="65" charset="-120"/>
                          <a:ea typeface="標楷體" pitchFamily="65" charset="-120"/>
                        </a:rPr>
                        <a:t>歸還抽樣法</a:t>
                      </a: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1" lang="en-US" altLang="zh-TW" sz="3200" b="0" i="0" u="none" strike="noStrike" cap="none" normalizeH="0" baseline="0" smtClean="0">
                          <a:ln>
                            <a:noFill/>
                          </a:ln>
                          <a:solidFill>
                            <a:schemeClr val="tx1"/>
                          </a:solidFill>
                          <a:effectLst/>
                          <a:latin typeface="標楷體" pitchFamily="65" charset="-120"/>
                          <a:ea typeface="標楷體" pitchFamily="65" charset="-120"/>
                        </a:rPr>
                        <a:t>1/3</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1" lang="en-US" altLang="zh-TW" sz="3200" b="0" i="0" u="none" strike="noStrike" cap="none" normalizeH="0" baseline="0" smtClean="0">
                          <a:ln>
                            <a:noFill/>
                          </a:ln>
                          <a:solidFill>
                            <a:schemeClr val="tx1"/>
                          </a:solidFill>
                          <a:effectLst/>
                          <a:latin typeface="標楷體" pitchFamily="65" charset="-120"/>
                          <a:ea typeface="標楷體" pitchFamily="65" charset="-120"/>
                        </a:rPr>
                        <a:t>1/9</a:t>
                      </a: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pic>
        <p:nvPicPr>
          <p:cNvPr id="20505" name="圖片 9" descr="LOgo_final_outline_f.png"/>
          <p:cNvPicPr>
            <a:picLocks noChangeAspect="1"/>
          </p:cNvPicPr>
          <p:nvPr/>
        </p:nvPicPr>
        <p:blipFill>
          <a:blip r:embed="rId2" cstate="print"/>
          <a:srcRect/>
          <a:stretch>
            <a:fillRect/>
          </a:stretch>
        </p:blipFill>
        <p:spPr bwMode="auto">
          <a:xfrm>
            <a:off x="7500938" y="142875"/>
            <a:ext cx="1500187" cy="2984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日期版面配置區 2"/>
          <p:cNvSpPr>
            <a:spLocks noGrp="1"/>
          </p:cNvSpPr>
          <p:nvPr>
            <p:ph type="dt" sz="quarter" idx="10"/>
          </p:nvPr>
        </p:nvSpPr>
        <p:spPr>
          <a:noFill/>
        </p:spPr>
        <p:txBody>
          <a:bodyPr/>
          <a:lstStyle/>
          <a:p>
            <a:fld id="{2B1ED4B4-B946-4F29-B780-8B7C3371831F}" type="datetime1">
              <a:rPr lang="zh-TW" altLang="en-US" smtClean="0"/>
              <a:pPr/>
              <a:t>2013/11/15</a:t>
            </a:fld>
            <a:endParaRPr lang="en-US" altLang="zh-TW" smtClean="0"/>
          </a:p>
        </p:txBody>
      </p:sp>
      <p:sp>
        <p:nvSpPr>
          <p:cNvPr id="21507" name="頁尾版面配置區 3"/>
          <p:cNvSpPr>
            <a:spLocks noGrp="1"/>
          </p:cNvSpPr>
          <p:nvPr>
            <p:ph type="ftr" sz="quarter" idx="11"/>
          </p:nvPr>
        </p:nvSpPr>
        <p:spPr>
          <a:noFill/>
        </p:spPr>
        <p:txBody>
          <a:bodyPr/>
          <a:lstStyle/>
          <a:p>
            <a:r>
              <a:rPr lang="en-US" altLang="zh-TW" smtClean="0"/>
              <a:t>Jen-pei Liu, PhD</a:t>
            </a:r>
          </a:p>
        </p:txBody>
      </p:sp>
      <p:sp>
        <p:nvSpPr>
          <p:cNvPr id="21508" name="投影片編號版面配置區 4"/>
          <p:cNvSpPr>
            <a:spLocks noGrp="1"/>
          </p:cNvSpPr>
          <p:nvPr>
            <p:ph type="sldNum" sz="quarter" idx="12"/>
          </p:nvPr>
        </p:nvSpPr>
        <p:spPr>
          <a:noFill/>
        </p:spPr>
        <p:txBody>
          <a:bodyPr/>
          <a:lstStyle/>
          <a:p>
            <a:fld id="{600DA92B-45C7-4B64-8FFB-A7828533FF16}" type="slidenum">
              <a:rPr lang="en-US" altLang="zh-TW"/>
              <a:pPr/>
              <a:t>16</a:t>
            </a:fld>
            <a:endParaRPr lang="en-US" altLang="zh-TW"/>
          </a:p>
        </p:txBody>
      </p:sp>
      <p:sp>
        <p:nvSpPr>
          <p:cNvPr id="21509" name="AutoShape 2"/>
          <p:cNvSpPr>
            <a:spLocks noGrp="1" noChangeArrowheads="1"/>
          </p:cNvSpPr>
          <p:nvPr>
            <p:ph type="title"/>
          </p:nvPr>
        </p:nvSpPr>
        <p:spPr/>
        <p:txBody>
          <a:bodyPr/>
          <a:lstStyle/>
          <a:p>
            <a:pPr eaLnBrk="1" hangingPunct="1"/>
            <a:r>
              <a:rPr lang="zh-TW" altLang="en-US" smtClean="0">
                <a:latin typeface="Times New Roman" pitchFamily="18" charset="0"/>
                <a:cs typeface="Times New Roman" pitchFamily="18" charset="0"/>
              </a:rPr>
              <a:t>抽取好樣本的方法</a:t>
            </a:r>
            <a:r>
              <a:rPr lang="zh-TW" altLang="en-US" smtClean="0">
                <a:cs typeface="Times New Roman" pitchFamily="18" charset="0"/>
              </a:rPr>
              <a:t> </a:t>
            </a:r>
          </a:p>
        </p:txBody>
      </p:sp>
      <p:sp>
        <p:nvSpPr>
          <p:cNvPr id="21510" name="Text Box 3"/>
          <p:cNvSpPr txBox="1">
            <a:spLocks noChangeArrowheads="1"/>
          </p:cNvSpPr>
          <p:nvPr/>
        </p:nvSpPr>
        <p:spPr bwMode="auto">
          <a:xfrm>
            <a:off x="827088" y="2349500"/>
            <a:ext cx="8235950" cy="3935413"/>
          </a:xfrm>
          <a:prstGeom prst="rect">
            <a:avLst/>
          </a:prstGeom>
          <a:noFill/>
          <a:ln w="9525">
            <a:noFill/>
            <a:miter lim="800000"/>
            <a:headEnd/>
            <a:tailEnd/>
          </a:ln>
        </p:spPr>
        <p:txBody>
          <a:bodyPr>
            <a:spAutoFit/>
          </a:bodyPr>
          <a:lstStyle/>
          <a:p>
            <a:pPr marL="342900" indent="-342900" eaLnBrk="1" hangingPunct="1"/>
            <a:r>
              <a:rPr lang="en-US" altLang="zh-TW" sz="2800">
                <a:latin typeface="標楷體" pitchFamily="65" charset="-120"/>
                <a:cs typeface="Times New Roman" pitchFamily="18" charset="0"/>
                <a:sym typeface="Symbol" pitchFamily="18" charset="2"/>
              </a:rPr>
              <a:t></a:t>
            </a:r>
            <a:r>
              <a:rPr lang="zh-TW" altLang="en-US" sz="2800">
                <a:latin typeface="標楷體" pitchFamily="65" charset="-120"/>
                <a:cs typeface="Times New Roman" pitchFamily="18" charset="0"/>
              </a:rPr>
              <a:t>簡單隨機抽樣</a:t>
            </a:r>
            <a:r>
              <a:rPr lang="en-US" altLang="zh-TW" sz="2800">
                <a:latin typeface="標楷體" pitchFamily="65" charset="-120"/>
                <a:cs typeface="Times New Roman" pitchFamily="18" charset="0"/>
              </a:rPr>
              <a:t>(Simple Random Sampling) </a:t>
            </a:r>
          </a:p>
          <a:p>
            <a:pPr marL="342900" indent="-342900" eaLnBrk="1" hangingPunct="1"/>
            <a:endParaRPr lang="en-US" altLang="zh-TW" sz="2800">
              <a:latin typeface="標楷體" pitchFamily="65" charset="-120"/>
              <a:cs typeface="Times New Roman" pitchFamily="18" charset="0"/>
            </a:endParaRPr>
          </a:p>
          <a:p>
            <a:pPr marL="342900" indent="-342900" eaLnBrk="1" hangingPunct="1"/>
            <a:r>
              <a:rPr lang="en-US" altLang="zh-TW" sz="2800">
                <a:latin typeface="標楷體" pitchFamily="65" charset="-120"/>
                <a:cs typeface="Times New Roman" pitchFamily="18" charset="0"/>
                <a:sym typeface="Symbol" pitchFamily="18" charset="2"/>
              </a:rPr>
              <a:t></a:t>
            </a:r>
            <a:r>
              <a:rPr lang="zh-TW" altLang="en-US" sz="2800">
                <a:latin typeface="標楷體" pitchFamily="65" charset="-120"/>
                <a:cs typeface="Times New Roman" pitchFamily="18" charset="0"/>
              </a:rPr>
              <a:t>系統抽樣</a:t>
            </a:r>
            <a:r>
              <a:rPr lang="en-US" altLang="zh-TW" sz="2800">
                <a:latin typeface="標楷體" pitchFamily="65" charset="-120"/>
                <a:cs typeface="Times New Roman" pitchFamily="18" charset="0"/>
              </a:rPr>
              <a:t>(</a:t>
            </a:r>
            <a:r>
              <a:rPr lang="zh-TW" altLang="en-US" sz="2800">
                <a:latin typeface="標楷體" pitchFamily="65" charset="-120"/>
                <a:cs typeface="Times New Roman" pitchFamily="18" charset="0"/>
              </a:rPr>
              <a:t>或稱等距抽樣</a:t>
            </a:r>
            <a:r>
              <a:rPr lang="en-US" altLang="zh-TW" sz="2800">
                <a:latin typeface="標楷體" pitchFamily="65" charset="-120"/>
                <a:cs typeface="Times New Roman" pitchFamily="18" charset="0"/>
              </a:rPr>
              <a:t>)(Systematic Sampling)</a:t>
            </a:r>
          </a:p>
          <a:p>
            <a:pPr marL="342900" indent="-342900" eaLnBrk="1" hangingPunct="1"/>
            <a:endParaRPr lang="en-US" altLang="zh-TW" sz="2800">
              <a:latin typeface="標楷體" pitchFamily="65" charset="-120"/>
              <a:cs typeface="Times New Roman" pitchFamily="18" charset="0"/>
            </a:endParaRPr>
          </a:p>
          <a:p>
            <a:pPr marL="342900" indent="-342900" eaLnBrk="1" hangingPunct="1"/>
            <a:r>
              <a:rPr lang="en-US" altLang="zh-TW" sz="2800">
                <a:latin typeface="標楷體" pitchFamily="65" charset="-120"/>
                <a:cs typeface="Times New Roman" pitchFamily="18" charset="0"/>
                <a:sym typeface="Symbol" pitchFamily="18" charset="2"/>
              </a:rPr>
              <a:t></a:t>
            </a:r>
            <a:r>
              <a:rPr lang="zh-TW" altLang="en-US" sz="2800">
                <a:latin typeface="標楷體" pitchFamily="65" charset="-120"/>
                <a:cs typeface="Times New Roman" pitchFamily="18" charset="0"/>
              </a:rPr>
              <a:t>分層隨機抽樣</a:t>
            </a:r>
            <a:r>
              <a:rPr lang="en-US" altLang="zh-TW" sz="2800">
                <a:latin typeface="標楷體" pitchFamily="65" charset="-120"/>
                <a:cs typeface="Times New Roman" pitchFamily="18" charset="0"/>
              </a:rPr>
              <a:t>(Stratified Sampling) </a:t>
            </a:r>
          </a:p>
          <a:p>
            <a:pPr marL="342900" indent="-342900" eaLnBrk="1" hangingPunct="1"/>
            <a:endParaRPr lang="en-US" altLang="zh-TW" sz="2800">
              <a:latin typeface="標楷體" pitchFamily="65" charset="-120"/>
              <a:cs typeface="Times New Roman" pitchFamily="18" charset="0"/>
            </a:endParaRPr>
          </a:p>
          <a:p>
            <a:pPr marL="342900" indent="-342900" eaLnBrk="1" hangingPunct="1"/>
            <a:r>
              <a:rPr lang="en-US" altLang="zh-TW" sz="2800">
                <a:latin typeface="標楷體" pitchFamily="65" charset="-120"/>
                <a:cs typeface="Times New Roman" pitchFamily="18" charset="0"/>
                <a:sym typeface="Symbol" pitchFamily="18" charset="2"/>
              </a:rPr>
              <a:t></a:t>
            </a:r>
            <a:r>
              <a:rPr lang="zh-TW" altLang="en-US" sz="2800">
                <a:latin typeface="標楷體" pitchFamily="65" charset="-120"/>
                <a:cs typeface="Times New Roman" pitchFamily="18" charset="0"/>
              </a:rPr>
              <a:t>集體抽樣 </a:t>
            </a:r>
            <a:r>
              <a:rPr lang="en-US" altLang="zh-TW" sz="2800">
                <a:latin typeface="標楷體" pitchFamily="65" charset="-120"/>
                <a:cs typeface="Times New Roman" pitchFamily="18" charset="0"/>
              </a:rPr>
              <a:t>(Cluster Sampling) </a:t>
            </a:r>
          </a:p>
          <a:p>
            <a:pPr marL="342900" indent="-342900" eaLnBrk="1" hangingPunct="1"/>
            <a:endParaRPr lang="en-US" altLang="zh-TW" sz="2800">
              <a:latin typeface="標楷體" pitchFamily="65" charset="-120"/>
              <a:cs typeface="Times New Roman" pitchFamily="18" charset="0"/>
            </a:endParaRPr>
          </a:p>
          <a:p>
            <a:pPr marL="342900" indent="-342900" eaLnBrk="1" hangingPunct="1"/>
            <a:endParaRPr lang="en-US" altLang="zh-TW" sz="2800">
              <a:latin typeface="標楷體" pitchFamily="65" charset="-120"/>
              <a:cs typeface="Times New Roman" pitchFamily="18" charset="0"/>
            </a:endParaRPr>
          </a:p>
        </p:txBody>
      </p:sp>
      <p:pic>
        <p:nvPicPr>
          <p:cNvPr id="21511" name="圖片 9" descr="LOgo_final_outline_f.png"/>
          <p:cNvPicPr>
            <a:picLocks noChangeAspect="1"/>
          </p:cNvPicPr>
          <p:nvPr/>
        </p:nvPicPr>
        <p:blipFill>
          <a:blip r:embed="rId2" cstate="print"/>
          <a:srcRect/>
          <a:stretch>
            <a:fillRect/>
          </a:stretch>
        </p:blipFill>
        <p:spPr bwMode="auto">
          <a:xfrm>
            <a:off x="7500938" y="142875"/>
            <a:ext cx="1500187" cy="2984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日期版面配置區 2"/>
          <p:cNvSpPr>
            <a:spLocks noGrp="1"/>
          </p:cNvSpPr>
          <p:nvPr>
            <p:ph type="dt" sz="quarter" idx="10"/>
          </p:nvPr>
        </p:nvSpPr>
        <p:spPr>
          <a:noFill/>
        </p:spPr>
        <p:txBody>
          <a:bodyPr/>
          <a:lstStyle/>
          <a:p>
            <a:fld id="{556FBA58-6F9E-44AE-A9FF-17F0C2A57437}" type="datetime1">
              <a:rPr lang="zh-TW" altLang="en-US" smtClean="0"/>
              <a:pPr/>
              <a:t>2013/11/15</a:t>
            </a:fld>
            <a:endParaRPr lang="en-US" altLang="zh-TW" smtClean="0"/>
          </a:p>
        </p:txBody>
      </p:sp>
      <p:sp>
        <p:nvSpPr>
          <p:cNvPr id="22531" name="頁尾版面配置區 3"/>
          <p:cNvSpPr>
            <a:spLocks noGrp="1"/>
          </p:cNvSpPr>
          <p:nvPr>
            <p:ph type="ftr" sz="quarter" idx="11"/>
          </p:nvPr>
        </p:nvSpPr>
        <p:spPr>
          <a:noFill/>
        </p:spPr>
        <p:txBody>
          <a:bodyPr/>
          <a:lstStyle/>
          <a:p>
            <a:r>
              <a:rPr lang="en-US" altLang="zh-TW" smtClean="0"/>
              <a:t>Jen-pei Liu, PhD</a:t>
            </a:r>
          </a:p>
        </p:txBody>
      </p:sp>
      <p:sp>
        <p:nvSpPr>
          <p:cNvPr id="22532" name="投影片編號版面配置區 4"/>
          <p:cNvSpPr>
            <a:spLocks noGrp="1"/>
          </p:cNvSpPr>
          <p:nvPr>
            <p:ph type="sldNum" sz="quarter" idx="12"/>
          </p:nvPr>
        </p:nvSpPr>
        <p:spPr>
          <a:noFill/>
        </p:spPr>
        <p:txBody>
          <a:bodyPr/>
          <a:lstStyle/>
          <a:p>
            <a:fld id="{19206C95-A536-479E-9183-03E79813D2E5}" type="slidenum">
              <a:rPr lang="en-US" altLang="zh-TW"/>
              <a:pPr/>
              <a:t>17</a:t>
            </a:fld>
            <a:endParaRPr lang="en-US" altLang="zh-TW"/>
          </a:p>
        </p:txBody>
      </p:sp>
      <p:sp>
        <p:nvSpPr>
          <p:cNvPr id="22533" name="AutoShape 2"/>
          <p:cNvSpPr>
            <a:spLocks noGrp="1" noChangeArrowheads="1"/>
          </p:cNvSpPr>
          <p:nvPr>
            <p:ph type="title"/>
          </p:nvPr>
        </p:nvSpPr>
        <p:spPr/>
        <p:txBody>
          <a:bodyPr/>
          <a:lstStyle/>
          <a:p>
            <a:pPr eaLnBrk="1" hangingPunct="1"/>
            <a:r>
              <a:rPr lang="zh-TW" altLang="en-US" sz="3200" smtClean="0">
                <a:latin typeface="Times New Roman" pitchFamily="18" charset="0"/>
                <a:cs typeface="Times New Roman" pitchFamily="18" charset="0"/>
              </a:rPr>
              <a:t>簡單隨機抽樣</a:t>
            </a:r>
            <a:r>
              <a:rPr lang="en-US" altLang="zh-TW" sz="3200" smtClean="0">
                <a:latin typeface="Times New Roman" pitchFamily="18" charset="0"/>
                <a:cs typeface="Times New Roman" pitchFamily="18" charset="0"/>
              </a:rPr>
              <a:t>(Simple Random Sampling)</a:t>
            </a:r>
            <a:r>
              <a:rPr lang="en-US" altLang="zh-TW" sz="3200" smtClean="0">
                <a:cs typeface="Times New Roman" pitchFamily="18" charset="0"/>
              </a:rPr>
              <a:t> </a:t>
            </a:r>
          </a:p>
        </p:txBody>
      </p:sp>
      <p:sp>
        <p:nvSpPr>
          <p:cNvPr id="22534" name="Text Box 3"/>
          <p:cNvSpPr txBox="1">
            <a:spLocks noChangeArrowheads="1"/>
          </p:cNvSpPr>
          <p:nvPr/>
        </p:nvSpPr>
        <p:spPr bwMode="auto">
          <a:xfrm>
            <a:off x="827088" y="2349500"/>
            <a:ext cx="8235950" cy="2654300"/>
          </a:xfrm>
          <a:prstGeom prst="rect">
            <a:avLst/>
          </a:prstGeom>
          <a:noFill/>
          <a:ln w="9525">
            <a:noFill/>
            <a:miter lim="800000"/>
            <a:headEnd/>
            <a:tailEnd/>
          </a:ln>
        </p:spPr>
        <p:txBody>
          <a:bodyPr>
            <a:spAutoFit/>
          </a:bodyPr>
          <a:lstStyle/>
          <a:p>
            <a:pPr marL="342900" indent="-342900" eaLnBrk="1" hangingPunct="1"/>
            <a:r>
              <a:rPr lang="zh-TW" altLang="en-US" sz="2800">
                <a:latin typeface="標楷體" pitchFamily="65" charset="-120"/>
                <a:cs typeface="Times New Roman" pitchFamily="18" charset="0"/>
              </a:rPr>
              <a:t>簡單隨機抽樣：母體裡面每一個個體都有相同</a:t>
            </a:r>
          </a:p>
          <a:p>
            <a:pPr marL="342900" indent="-342900" eaLnBrk="1" hangingPunct="1"/>
            <a:r>
              <a:rPr lang="zh-TW" altLang="en-US" sz="2800">
                <a:latin typeface="標楷體" pitchFamily="65" charset="-120"/>
                <a:cs typeface="Times New Roman" pitchFamily="18" charset="0"/>
              </a:rPr>
              <a:t>              的機率被抽選成為樣本</a:t>
            </a:r>
            <a:r>
              <a:rPr lang="zh-TW" altLang="en-US">
                <a:cs typeface="Times New Roman" pitchFamily="18" charset="0"/>
              </a:rPr>
              <a:t> </a:t>
            </a:r>
            <a:r>
              <a:rPr lang="zh-TW" altLang="en-US" sz="2800">
                <a:latin typeface="標楷體" pitchFamily="65" charset="-120"/>
                <a:cs typeface="Times New Roman" pitchFamily="18" charset="0"/>
              </a:rPr>
              <a:t> </a:t>
            </a:r>
          </a:p>
          <a:p>
            <a:pPr marL="342900" indent="-342900" eaLnBrk="1" hangingPunct="1"/>
            <a:endParaRPr lang="zh-TW" altLang="en-US" sz="2800">
              <a:latin typeface="標楷體" pitchFamily="65" charset="-120"/>
              <a:cs typeface="Times New Roman" pitchFamily="18" charset="0"/>
            </a:endParaRPr>
          </a:p>
          <a:p>
            <a:pPr marL="342900" indent="-342900" eaLnBrk="1" hangingPunct="1"/>
            <a:r>
              <a:rPr lang="zh-TW" altLang="en-US" sz="2800">
                <a:latin typeface="標楷體" pitchFamily="65" charset="-120"/>
                <a:cs typeface="Times New Roman" pitchFamily="18" charset="0"/>
              </a:rPr>
              <a:t>例如：調查台北市某個社區內的一千戶居民每</a:t>
            </a:r>
          </a:p>
          <a:p>
            <a:pPr marL="342900" indent="-342900" eaLnBrk="1" hangingPunct="1"/>
            <a:r>
              <a:rPr lang="zh-TW" altLang="en-US" sz="2800">
                <a:latin typeface="標楷體" pitchFamily="65" charset="-120"/>
                <a:cs typeface="Times New Roman" pitchFamily="18" charset="0"/>
              </a:rPr>
              <a:t>      個月自來水的平均用量，隨機挑選其中</a:t>
            </a:r>
          </a:p>
          <a:p>
            <a:pPr marL="342900" indent="-342900" eaLnBrk="1" hangingPunct="1"/>
            <a:r>
              <a:rPr lang="zh-TW" altLang="en-US" sz="2800">
                <a:latin typeface="標楷體" pitchFamily="65" charset="-120"/>
                <a:cs typeface="Times New Roman" pitchFamily="18" charset="0"/>
              </a:rPr>
              <a:t>      </a:t>
            </a:r>
            <a:r>
              <a:rPr lang="en-US" altLang="zh-TW" sz="2800">
                <a:latin typeface="標楷體" pitchFamily="65" charset="-120"/>
                <a:cs typeface="Times New Roman" pitchFamily="18" charset="0"/>
              </a:rPr>
              <a:t>10</a:t>
            </a:r>
            <a:r>
              <a:rPr lang="zh-TW" altLang="en-US" sz="2800">
                <a:latin typeface="標楷體" pitchFamily="65" charset="-120"/>
                <a:cs typeface="Times New Roman" pitchFamily="18" charset="0"/>
              </a:rPr>
              <a:t>戶進行調查 </a:t>
            </a:r>
          </a:p>
        </p:txBody>
      </p:sp>
      <p:pic>
        <p:nvPicPr>
          <p:cNvPr id="22535" name="圖片 9" descr="LOgo_final_outline_f.png"/>
          <p:cNvPicPr>
            <a:picLocks noChangeAspect="1"/>
          </p:cNvPicPr>
          <p:nvPr/>
        </p:nvPicPr>
        <p:blipFill>
          <a:blip r:embed="rId2" cstate="print"/>
          <a:srcRect/>
          <a:stretch>
            <a:fillRect/>
          </a:stretch>
        </p:blipFill>
        <p:spPr bwMode="auto">
          <a:xfrm>
            <a:off x="7500938" y="142875"/>
            <a:ext cx="1500187" cy="2984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日期版面配置區 1"/>
          <p:cNvSpPr>
            <a:spLocks noGrp="1"/>
          </p:cNvSpPr>
          <p:nvPr>
            <p:ph type="dt" sz="quarter" idx="10"/>
          </p:nvPr>
        </p:nvSpPr>
        <p:spPr>
          <a:noFill/>
        </p:spPr>
        <p:txBody>
          <a:bodyPr/>
          <a:lstStyle/>
          <a:p>
            <a:fld id="{B829B80F-D157-4C64-93F9-36A00803AA8D}" type="datetime1">
              <a:rPr lang="zh-TW" altLang="en-US" smtClean="0"/>
              <a:pPr/>
              <a:t>2013/11/15</a:t>
            </a:fld>
            <a:endParaRPr lang="en-US" altLang="zh-TW" smtClean="0"/>
          </a:p>
        </p:txBody>
      </p:sp>
      <p:sp>
        <p:nvSpPr>
          <p:cNvPr id="23555" name="頁尾版面配置區 2"/>
          <p:cNvSpPr>
            <a:spLocks noGrp="1"/>
          </p:cNvSpPr>
          <p:nvPr>
            <p:ph type="ftr" sz="quarter" idx="11"/>
          </p:nvPr>
        </p:nvSpPr>
        <p:spPr>
          <a:noFill/>
        </p:spPr>
        <p:txBody>
          <a:bodyPr/>
          <a:lstStyle/>
          <a:p>
            <a:r>
              <a:rPr lang="en-US" altLang="zh-TW" smtClean="0"/>
              <a:t>Jen-pei Liu, PhD</a:t>
            </a:r>
          </a:p>
        </p:txBody>
      </p:sp>
      <p:sp>
        <p:nvSpPr>
          <p:cNvPr id="23556" name="投影片編號版面配置區 3"/>
          <p:cNvSpPr>
            <a:spLocks noGrp="1"/>
          </p:cNvSpPr>
          <p:nvPr>
            <p:ph type="sldNum" sz="quarter" idx="12"/>
          </p:nvPr>
        </p:nvSpPr>
        <p:spPr>
          <a:noFill/>
        </p:spPr>
        <p:txBody>
          <a:bodyPr/>
          <a:lstStyle/>
          <a:p>
            <a:fld id="{09B494E7-AA14-4BFB-A703-C103B02F6B24}" type="slidenum">
              <a:rPr lang="en-US" altLang="zh-TW"/>
              <a:pPr/>
              <a:t>18</a:t>
            </a:fld>
            <a:endParaRPr lang="en-US" altLang="zh-TW"/>
          </a:p>
        </p:txBody>
      </p:sp>
      <p:sp>
        <p:nvSpPr>
          <p:cNvPr id="23557" name="標題 1"/>
          <p:cNvSpPr>
            <a:spLocks noGrp="1"/>
          </p:cNvSpPr>
          <p:nvPr>
            <p:ph type="title" idx="4294967295"/>
          </p:nvPr>
        </p:nvSpPr>
        <p:spPr/>
        <p:txBody>
          <a:bodyPr/>
          <a:lstStyle/>
          <a:p>
            <a:pPr eaLnBrk="1" hangingPunct="1"/>
            <a:r>
              <a:rPr lang="en-US" altLang="zh-TW" smtClean="0">
                <a:latin typeface="標楷體" pitchFamily="65" charset="-120"/>
              </a:rPr>
              <a:t>Excel</a:t>
            </a:r>
            <a:r>
              <a:rPr lang="zh-TW" altLang="en-US" smtClean="0">
                <a:latin typeface="標楷體" pitchFamily="65" charset="-120"/>
              </a:rPr>
              <a:t>建立的隨機亂數表</a:t>
            </a:r>
          </a:p>
        </p:txBody>
      </p:sp>
      <p:graphicFrame>
        <p:nvGraphicFramePr>
          <p:cNvPr id="54275" name="Group 3"/>
          <p:cNvGraphicFramePr>
            <a:graphicFrameLocks noGrp="1"/>
          </p:cNvGraphicFramePr>
          <p:nvPr>
            <p:ph idx="4294967295"/>
          </p:nvPr>
        </p:nvGraphicFramePr>
        <p:xfrm>
          <a:off x="1428750" y="2428875"/>
          <a:ext cx="6662738" cy="3856038"/>
        </p:xfrm>
        <a:graphic>
          <a:graphicData uri="http://schemas.openxmlformats.org/drawingml/2006/table">
            <a:tbl>
              <a:tblPr/>
              <a:tblGrid>
                <a:gridCol w="831850"/>
                <a:gridCol w="833438"/>
                <a:gridCol w="831850"/>
                <a:gridCol w="833437"/>
                <a:gridCol w="831850"/>
                <a:gridCol w="833438"/>
                <a:gridCol w="833437"/>
                <a:gridCol w="833438"/>
              </a:tblGrid>
              <a:tr h="19813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rPr>
                        <a:t>列</a:t>
                      </a:r>
                      <a:endParaRPr kumimoji="0" lang="zh-TW" altLang="en-US"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horzOverflow="overflow">
                    <a:lnL>
                      <a:noFill/>
                    </a:lnL>
                    <a:lnR>
                      <a:noFill/>
                    </a:lnR>
                    <a:lnT>
                      <a:noFill/>
                    </a:lnT>
                    <a:lnB w="19050" cap="flat" cmpd="sng" algn="ctr">
                      <a:solidFill>
                        <a:srgbClr val="000000"/>
                      </a:solidFill>
                      <a:prstDash val="solid"/>
                      <a:round/>
                      <a:headEnd type="none" w="med" len="med"/>
                      <a:tailEnd type="none" w="med" len="med"/>
                    </a:lnB>
                    <a:lnTlToBr>
                      <a:noFill/>
                    </a:lnTlToBr>
                    <a:lnBlToTr>
                      <a:noFill/>
                    </a:lnBlToTr>
                    <a:noFill/>
                  </a:tcPr>
                </a:tc>
                <a:tc gridSpan="7">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zh-TW" altLang="zh-TW" sz="1300" b="0" i="0" u="none" strike="noStrike" cap="none" normalizeH="0" baseline="0" smtClean="0">
                        <a:ln>
                          <a:noFill/>
                        </a:ln>
                        <a:solidFill>
                          <a:schemeClr val="tx1"/>
                        </a:solidFill>
                        <a:effectLst/>
                        <a:latin typeface="標楷體" pitchFamily="65" charset="-120"/>
                        <a:ea typeface="標楷體" pitchFamily="65" charset="-120"/>
                        <a:cs typeface="Times New Roman" pitchFamily="18" charset="0"/>
                      </a:endParaRPr>
                    </a:p>
                  </a:txBody>
                  <a:tcPr marL="66242" marR="66242" marT="0" marB="0" horzOverflow="overflow">
                    <a:lnL>
                      <a:noFill/>
                    </a:lnL>
                    <a:lnR>
                      <a:noFill/>
                    </a:lnR>
                    <a:lnT>
                      <a:noFill/>
                    </a:lnT>
                    <a:lnB w="1905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r>
              <a:tr h="18289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rPr>
                        <a:t>1</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horzOverflow="overflow">
                    <a:lnL>
                      <a:noFill/>
                    </a:lnL>
                    <a:lnR>
                      <a:noFill/>
                    </a:lnR>
                    <a:lnT w="1905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05185</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w="1905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43887</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w="1905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18753</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w="1905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00311</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w="1905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94100</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w="1905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35566</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w="1905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16430</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w="19050" cap="flat" cmpd="sng" algn="ctr">
                      <a:solidFill>
                        <a:srgbClr val="000000"/>
                      </a:solidFill>
                      <a:prstDash val="solid"/>
                      <a:round/>
                      <a:headEnd type="none" w="med" len="med"/>
                      <a:tailEnd type="none" w="med" len="med"/>
                    </a:lnT>
                    <a:lnB>
                      <a:noFill/>
                    </a:lnB>
                    <a:lnTlToBr>
                      <a:noFill/>
                    </a:lnTlToBr>
                    <a:lnBlToTr>
                      <a:noFill/>
                    </a:lnBlToTr>
                    <a:noFill/>
                  </a:tcPr>
                </a:tc>
              </a:tr>
              <a:tr h="18289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rPr>
                        <a:t>2</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87995</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14282</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78996</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32280</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30600</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92256</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87427</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r>
              <a:tr h="18289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rPr>
                        <a:t>3</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53765</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31248</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59731</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64065</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19196</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34096</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18851</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r>
              <a:tr h="18289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rPr>
                        <a:t>4</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74286</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77413</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80564</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19953</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43834</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29275</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17835</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r>
              <a:tr h="18289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rPr>
                        <a:t>5</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51866</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18117</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39231</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78767</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21008</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82150</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14765</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r>
              <a:tr h="18289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rPr>
                        <a:t>6</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42556</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15969</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13194</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90604</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90822</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74266</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44568</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r>
              <a:tr h="18289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rPr>
                        <a:t>7</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17392</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16653</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40766</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68158</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96706</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93531</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18871</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r>
              <a:tr h="18289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rPr>
                        <a:t>8</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54424</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51373</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89873</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91075</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69086</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31522</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95614</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r>
              <a:tr h="18289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rPr>
                        <a:t>9</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65630</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71684</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74375</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39613</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17960</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30618</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85780</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r>
              <a:tr h="18289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rPr>
                        <a:t>10</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16333</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68856</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79164</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21804</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53523</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18127</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87763</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r>
              <a:tr h="18289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rPr>
                        <a:t>11</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59005</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40282</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11900</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03934</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98586</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32059</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32526</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r>
              <a:tr h="18289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rPr>
                        <a:t>12</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67512</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30406</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80866</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85616</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77086</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70590</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21962</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r>
              <a:tr h="18289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rPr>
                        <a:t>13</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25919</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40719</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78240</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71439</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02121</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68917</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66949</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r>
              <a:tr h="18289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rPr>
                        <a:t>14</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95552</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33071</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03501</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16466</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46385</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19839</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18546</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r>
              <a:tr h="18289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rPr>
                        <a:t>15</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87783</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39335</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37777</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12269</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35192</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56460</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00033</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r>
              <a:tr h="18289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rPr>
                        <a:t>16</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71606</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53549</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49756</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63348</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10379</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84045</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67438</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r>
              <a:tr h="18289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rPr>
                        <a:t>17</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83320</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63004</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89476</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88550</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74555</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86302</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32738</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r>
              <a:tr h="18289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rPr>
                        <a:t>18</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59791</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97988</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61622</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77174</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08813</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54717</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90661</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r>
              <a:tr h="18289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rPr>
                        <a:t>19</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37262</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29207</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10036</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34405</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63685</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50424</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84057</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r>
              <a:tr h="18289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rPr>
                        <a:t>20</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67878</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99541</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38410</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67003</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68110</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30960</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Calibri" pitchFamily="34" charset="0"/>
                          <a:ea typeface="標楷體" pitchFamily="65" charset="-120"/>
                          <a:cs typeface="Times New Roman" pitchFamily="18" charset="0"/>
                        </a:rPr>
                        <a:t>96402</a:t>
                      </a:r>
                      <a:endParaRPr kumimoji="0" lang="zh-TW" altLang="zh-TW" sz="1200" b="0" i="0" u="none" strike="noStrike" cap="none" normalizeH="0" baseline="0" smtClean="0">
                        <a:ln>
                          <a:noFill/>
                        </a:ln>
                        <a:solidFill>
                          <a:schemeClr val="tx1"/>
                        </a:solidFill>
                        <a:effectLst/>
                        <a:latin typeface="Calibri" pitchFamily="34" charset="0"/>
                        <a:ea typeface="標楷體" pitchFamily="65" charset="-120"/>
                        <a:cs typeface="Times New Roman" pitchFamily="18" charset="0"/>
                      </a:endParaRPr>
                    </a:p>
                  </a:txBody>
                  <a:tcPr marL="66242" marR="66242" marT="0" marB="0" anchor="ctr" horzOverflow="overflow">
                    <a:lnL>
                      <a:noFill/>
                    </a:lnL>
                    <a:lnR>
                      <a:noFill/>
                    </a:lnR>
                    <a:lnT>
                      <a:noFill/>
                    </a:lnT>
                    <a:lnB>
                      <a:noFill/>
                    </a:lnB>
                    <a:lnTlToBr>
                      <a:noFill/>
                    </a:lnTlToBr>
                    <a:lnBlToTr>
                      <a:noFill/>
                    </a:lnBlToTr>
                    <a:noFill/>
                  </a:tcPr>
                </a:tc>
              </a:tr>
            </a:tbl>
          </a:graphicData>
        </a:graphic>
      </p:graphicFrame>
      <p:sp>
        <p:nvSpPr>
          <p:cNvPr id="23722" name="日期版面配置區 3"/>
          <p:cNvSpPr txBox="1">
            <a:spLocks noGrp="1"/>
          </p:cNvSpPr>
          <p:nvPr/>
        </p:nvSpPr>
        <p:spPr bwMode="auto">
          <a:xfrm>
            <a:off x="2438400" y="6248400"/>
            <a:ext cx="2130425" cy="474663"/>
          </a:xfrm>
          <a:prstGeom prst="rect">
            <a:avLst/>
          </a:prstGeom>
          <a:noFill/>
          <a:ln w="9525">
            <a:noFill/>
            <a:miter lim="800000"/>
            <a:headEnd/>
            <a:tailEnd/>
          </a:ln>
        </p:spPr>
        <p:txBody>
          <a:bodyPr anchor="b"/>
          <a:lstStyle/>
          <a:p>
            <a:pPr algn="r" eaLnBrk="1" hangingPunct="1"/>
            <a:fld id="{9BA8BA71-EC17-43F4-A1C4-6603D44F85A1}" type="datetime1">
              <a:rPr kumimoji="0" lang="zh-TW" altLang="en-US" sz="1400">
                <a:ea typeface="新細明體" pitchFamily="18" charset="-120"/>
              </a:rPr>
              <a:pPr algn="r" eaLnBrk="1" hangingPunct="1"/>
              <a:t>2013/11/15</a:t>
            </a:fld>
            <a:endParaRPr kumimoji="0" lang="zh-TW" altLang="zh-TW" sz="1400">
              <a:ea typeface="新細明體" pitchFamily="18" charset="-120"/>
            </a:endParaRPr>
          </a:p>
        </p:txBody>
      </p:sp>
      <p:sp>
        <p:nvSpPr>
          <p:cNvPr id="23723" name="投影片編號版面配置區 5"/>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pPr eaLnBrk="1" hangingPunct="1"/>
            <a:fld id="{06667B39-91D1-4309-8905-84E3146BE23A}" type="slidenum">
              <a:rPr kumimoji="0" lang="en-US" altLang="zh-TW" sz="2600" b="1">
                <a:solidFill>
                  <a:schemeClr val="bg1"/>
                </a:solidFill>
                <a:ea typeface="新細明體" pitchFamily="18" charset="-120"/>
              </a:rPr>
              <a:pPr eaLnBrk="1" hangingPunct="1"/>
              <a:t>18</a:t>
            </a:fld>
            <a:endParaRPr kumimoji="0" lang="en-US" altLang="zh-TW" sz="2600" b="1">
              <a:solidFill>
                <a:schemeClr val="bg1"/>
              </a:solidFill>
              <a:ea typeface="新細明體" pitchFamily="18" charset="-120"/>
            </a:endParaRPr>
          </a:p>
        </p:txBody>
      </p:sp>
      <p:pic>
        <p:nvPicPr>
          <p:cNvPr id="23724" name="圖片 9" descr="LOgo_final_outline_f.png"/>
          <p:cNvPicPr>
            <a:picLocks noChangeAspect="1"/>
          </p:cNvPicPr>
          <p:nvPr/>
        </p:nvPicPr>
        <p:blipFill>
          <a:blip r:embed="rId2" cstate="print"/>
          <a:srcRect/>
          <a:stretch>
            <a:fillRect/>
          </a:stretch>
        </p:blipFill>
        <p:spPr bwMode="auto">
          <a:xfrm>
            <a:off x="7500938" y="142875"/>
            <a:ext cx="1500187" cy="298450"/>
          </a:xfrm>
          <a:prstGeom prst="rect">
            <a:avLst/>
          </a:prstGeom>
          <a:noFill/>
          <a:ln w="9525">
            <a:no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日期版面配置區 1"/>
          <p:cNvSpPr>
            <a:spLocks noGrp="1"/>
          </p:cNvSpPr>
          <p:nvPr>
            <p:ph type="dt" sz="quarter" idx="10"/>
          </p:nvPr>
        </p:nvSpPr>
        <p:spPr>
          <a:noFill/>
        </p:spPr>
        <p:txBody>
          <a:bodyPr/>
          <a:lstStyle/>
          <a:p>
            <a:fld id="{5F046C8A-AE6E-4E7B-9566-81D31EAA5591}" type="datetime1">
              <a:rPr lang="zh-TW" altLang="en-US" smtClean="0"/>
              <a:pPr/>
              <a:t>2013/11/15</a:t>
            </a:fld>
            <a:endParaRPr lang="en-US" altLang="zh-TW" smtClean="0"/>
          </a:p>
        </p:txBody>
      </p:sp>
      <p:sp>
        <p:nvSpPr>
          <p:cNvPr id="24579" name="頁尾版面配置區 2"/>
          <p:cNvSpPr>
            <a:spLocks noGrp="1"/>
          </p:cNvSpPr>
          <p:nvPr>
            <p:ph type="ftr" sz="quarter" idx="11"/>
          </p:nvPr>
        </p:nvSpPr>
        <p:spPr>
          <a:noFill/>
        </p:spPr>
        <p:txBody>
          <a:bodyPr/>
          <a:lstStyle/>
          <a:p>
            <a:r>
              <a:rPr lang="en-US" altLang="zh-TW" smtClean="0"/>
              <a:t>Jen-pei Liu, PhD</a:t>
            </a:r>
          </a:p>
        </p:txBody>
      </p:sp>
      <p:sp>
        <p:nvSpPr>
          <p:cNvPr id="24580" name="投影片編號版面配置區 3"/>
          <p:cNvSpPr>
            <a:spLocks noGrp="1"/>
          </p:cNvSpPr>
          <p:nvPr>
            <p:ph type="sldNum" sz="quarter" idx="12"/>
          </p:nvPr>
        </p:nvSpPr>
        <p:spPr>
          <a:noFill/>
        </p:spPr>
        <p:txBody>
          <a:bodyPr/>
          <a:lstStyle/>
          <a:p>
            <a:fld id="{1B1A9544-BFAA-4C81-948E-46DBC6A3FEDD}" type="slidenum">
              <a:rPr lang="en-US" altLang="zh-TW"/>
              <a:pPr/>
              <a:t>19</a:t>
            </a:fld>
            <a:endParaRPr lang="en-US" altLang="zh-TW"/>
          </a:p>
        </p:txBody>
      </p:sp>
      <p:sp>
        <p:nvSpPr>
          <p:cNvPr id="24581" name="內容版面配置區 2"/>
          <p:cNvSpPr>
            <a:spLocks noGrp="1"/>
          </p:cNvSpPr>
          <p:nvPr>
            <p:ph idx="4294967295"/>
          </p:nvPr>
        </p:nvSpPr>
        <p:spPr/>
        <p:txBody>
          <a:bodyPr/>
          <a:lstStyle/>
          <a:p>
            <a:pPr eaLnBrk="1" hangingPunct="1"/>
            <a:r>
              <a:rPr lang="zh-TW" altLang="en-US" sz="2200" b="1" smtClean="0">
                <a:solidFill>
                  <a:srgbClr val="002060"/>
                </a:solidFill>
                <a:latin typeface="標楷體" pitchFamily="65" charset="-120"/>
              </a:rPr>
              <a:t>利用隨機數字進行</a:t>
            </a:r>
            <a:r>
              <a:rPr lang="zh-TW" altLang="en-US" sz="2200" b="1" smtClean="0">
                <a:latin typeface="Times New Roman" pitchFamily="18" charset="0"/>
                <a:cs typeface="Times New Roman" pitchFamily="18" charset="0"/>
              </a:rPr>
              <a:t>簡單隨機抽樣</a:t>
            </a:r>
            <a:endParaRPr lang="zh-TW" altLang="en-US" sz="2200" b="1" smtClean="0">
              <a:solidFill>
                <a:srgbClr val="002060"/>
              </a:solidFill>
              <a:latin typeface="標楷體" pitchFamily="65" charset="-120"/>
            </a:endParaRPr>
          </a:p>
          <a:p>
            <a:pPr eaLnBrk="1" hangingPunct="1">
              <a:buFont typeface="Wingdings" pitchFamily="2" charset="2"/>
              <a:buNone/>
            </a:pPr>
            <a:r>
              <a:rPr lang="zh-TW" altLang="en-US" sz="2200" b="1" smtClean="0">
                <a:solidFill>
                  <a:srgbClr val="002060"/>
                </a:solidFill>
                <a:latin typeface="標楷體" pitchFamily="65" charset="-120"/>
              </a:rPr>
              <a:t>	</a:t>
            </a:r>
            <a:r>
              <a:rPr lang="en-US" altLang="zh-TW" sz="2200" b="1" smtClean="0">
                <a:solidFill>
                  <a:srgbClr val="002060"/>
                </a:solidFill>
                <a:latin typeface="標楷體" pitchFamily="65" charset="-120"/>
              </a:rPr>
              <a:t>-</a:t>
            </a:r>
            <a:r>
              <a:rPr lang="zh-TW" altLang="en-US" sz="2200" b="1" smtClean="0">
                <a:solidFill>
                  <a:srgbClr val="002060"/>
                </a:solidFill>
                <a:latin typeface="標楷體" pitchFamily="65" charset="-120"/>
              </a:rPr>
              <a:t>自有</a:t>
            </a:r>
            <a:r>
              <a:rPr lang="en-US" altLang="zh-TW" sz="2200" b="1" smtClean="0">
                <a:solidFill>
                  <a:srgbClr val="002060"/>
                </a:solidFill>
                <a:latin typeface="標楷體" pitchFamily="65" charset="-120"/>
              </a:rPr>
              <a:t>120</a:t>
            </a:r>
            <a:r>
              <a:rPr lang="zh-TW" altLang="en-US" sz="2200" b="1" smtClean="0">
                <a:solidFill>
                  <a:srgbClr val="002060"/>
                </a:solidFill>
                <a:latin typeface="標楷體" pitchFamily="65" charset="-120"/>
              </a:rPr>
              <a:t>位新生的班上抽取</a:t>
            </a:r>
            <a:r>
              <a:rPr lang="en-US" altLang="zh-TW" sz="2200" b="1" smtClean="0">
                <a:solidFill>
                  <a:srgbClr val="002060"/>
                </a:solidFill>
                <a:latin typeface="標楷體" pitchFamily="65" charset="-120"/>
              </a:rPr>
              <a:t>5</a:t>
            </a:r>
            <a:r>
              <a:rPr lang="zh-TW" altLang="en-US" sz="2200" b="1" smtClean="0">
                <a:solidFill>
                  <a:srgbClr val="002060"/>
                </a:solidFill>
                <a:latin typeface="標楷體" pitchFamily="65" charset="-120"/>
              </a:rPr>
              <a:t>位同學，參加與校長座談  </a:t>
            </a:r>
          </a:p>
          <a:p>
            <a:pPr eaLnBrk="1" hangingPunct="1">
              <a:buFont typeface="Wingdings" pitchFamily="2" charset="2"/>
              <a:buNone/>
            </a:pPr>
            <a:r>
              <a:rPr lang="zh-TW" altLang="en-US" sz="2200" b="1" smtClean="0">
                <a:solidFill>
                  <a:srgbClr val="002060"/>
                </a:solidFill>
                <a:latin typeface="標楷體" pitchFamily="65" charset="-120"/>
              </a:rPr>
              <a:t>	</a:t>
            </a:r>
            <a:r>
              <a:rPr lang="en-US" altLang="zh-TW" sz="2200" b="1" smtClean="0">
                <a:solidFill>
                  <a:srgbClr val="002060"/>
                </a:solidFill>
                <a:latin typeface="標楷體" pitchFamily="65" charset="-120"/>
              </a:rPr>
              <a:t>-</a:t>
            </a:r>
            <a:r>
              <a:rPr lang="zh-TW" altLang="en-US" sz="2200" b="1" smtClean="0">
                <a:solidFill>
                  <a:srgbClr val="002060"/>
                </a:solidFill>
                <a:latin typeface="標楷體" pitchFamily="65" charset="-120"/>
              </a:rPr>
              <a:t>先將</a:t>
            </a:r>
            <a:r>
              <a:rPr lang="en-US" altLang="zh-TW" sz="2200" b="1" smtClean="0">
                <a:solidFill>
                  <a:srgbClr val="002060"/>
                </a:solidFill>
                <a:latin typeface="標楷體" pitchFamily="65" charset="-120"/>
              </a:rPr>
              <a:t>120</a:t>
            </a:r>
            <a:r>
              <a:rPr lang="zh-TW" altLang="en-US" sz="2200" b="1" smtClean="0">
                <a:solidFill>
                  <a:srgbClr val="002060"/>
                </a:solidFill>
                <a:latin typeface="標楷體" pitchFamily="65" charset="-120"/>
              </a:rPr>
              <a:t>位新生自</a:t>
            </a:r>
            <a:r>
              <a:rPr lang="en-US" altLang="zh-TW" sz="2200" b="1" smtClean="0">
                <a:solidFill>
                  <a:srgbClr val="002060"/>
                </a:solidFill>
                <a:latin typeface="標楷體" pitchFamily="65" charset="-120"/>
              </a:rPr>
              <a:t>1</a:t>
            </a:r>
            <a:r>
              <a:rPr lang="zh-TW" altLang="en-US" sz="2200" b="1" smtClean="0">
                <a:solidFill>
                  <a:srgbClr val="002060"/>
                </a:solidFill>
                <a:latin typeface="標楷體" pitchFamily="65" charset="-120"/>
              </a:rPr>
              <a:t>至</a:t>
            </a:r>
            <a:r>
              <a:rPr lang="en-US" altLang="zh-TW" sz="2200" b="1" smtClean="0">
                <a:solidFill>
                  <a:srgbClr val="002060"/>
                </a:solidFill>
                <a:latin typeface="標楷體" pitchFamily="65" charset="-120"/>
              </a:rPr>
              <a:t>120</a:t>
            </a:r>
            <a:r>
              <a:rPr lang="zh-TW" altLang="en-US" sz="2200" b="1" smtClean="0">
                <a:solidFill>
                  <a:srgbClr val="002060"/>
                </a:solidFill>
                <a:latin typeface="標楷體" pitchFamily="65" charset="-120"/>
              </a:rPr>
              <a:t>編號</a:t>
            </a:r>
          </a:p>
          <a:p>
            <a:pPr eaLnBrk="1" hangingPunct="1">
              <a:buFont typeface="Wingdings" pitchFamily="2" charset="2"/>
              <a:buNone/>
            </a:pPr>
            <a:r>
              <a:rPr lang="zh-TW" altLang="en-US" sz="2200" b="1" smtClean="0">
                <a:solidFill>
                  <a:srgbClr val="002060"/>
                </a:solidFill>
                <a:latin typeface="標楷體" pitchFamily="65" charset="-120"/>
              </a:rPr>
              <a:t>	</a:t>
            </a:r>
            <a:r>
              <a:rPr lang="en-US" altLang="zh-TW" sz="2200" b="1" smtClean="0">
                <a:solidFill>
                  <a:srgbClr val="002060"/>
                </a:solidFill>
                <a:latin typeface="標楷體" pitchFamily="65" charset="-120"/>
              </a:rPr>
              <a:t>-</a:t>
            </a:r>
            <a:r>
              <a:rPr lang="zh-TW" altLang="en-US" sz="2200" b="1" smtClean="0">
                <a:solidFill>
                  <a:srgbClr val="002060"/>
                </a:solidFill>
                <a:latin typeface="標楷體" pitchFamily="65" charset="-120"/>
              </a:rPr>
              <a:t>取隨機亂數表中任二列，因有</a:t>
            </a:r>
            <a:r>
              <a:rPr lang="en-US" altLang="zh-TW" sz="2200" b="1" smtClean="0">
                <a:solidFill>
                  <a:srgbClr val="002060"/>
                </a:solidFill>
                <a:latin typeface="標楷體" pitchFamily="65" charset="-120"/>
              </a:rPr>
              <a:t>120</a:t>
            </a:r>
            <a:r>
              <a:rPr lang="zh-TW" altLang="en-US" sz="2200" b="1" smtClean="0">
                <a:solidFill>
                  <a:srgbClr val="002060"/>
                </a:solidFill>
                <a:latin typeface="標楷體" pitchFamily="65" charset="-120"/>
              </a:rPr>
              <a:t>位新生，故取連續</a:t>
            </a:r>
            <a:r>
              <a:rPr lang="en-US" altLang="zh-TW" sz="2200" b="1" smtClean="0">
                <a:solidFill>
                  <a:srgbClr val="002060"/>
                </a:solidFill>
                <a:latin typeface="標楷體" pitchFamily="65" charset="-120"/>
              </a:rPr>
              <a:t>3</a:t>
            </a:r>
            <a:r>
              <a:rPr lang="zh-TW" altLang="en-US" sz="2200" b="1" smtClean="0">
                <a:solidFill>
                  <a:srgbClr val="002060"/>
                </a:solidFill>
                <a:latin typeface="標楷體" pitchFamily="65" charset="-120"/>
              </a:rPr>
              <a:t>個數</a:t>
            </a:r>
          </a:p>
          <a:p>
            <a:pPr eaLnBrk="1" hangingPunct="1">
              <a:buFont typeface="Wingdings" pitchFamily="2" charset="2"/>
              <a:buNone/>
            </a:pPr>
            <a:r>
              <a:rPr lang="zh-TW" altLang="en-US" sz="2200" b="1" smtClean="0">
                <a:solidFill>
                  <a:srgbClr val="002060"/>
                </a:solidFill>
                <a:latin typeface="標楷體" pitchFamily="65" charset="-120"/>
              </a:rPr>
              <a:t>   字代表一組編號</a:t>
            </a:r>
          </a:p>
          <a:p>
            <a:pPr eaLnBrk="1" hangingPunct="1">
              <a:buFont typeface="Wingdings" pitchFamily="2" charset="2"/>
              <a:buNone/>
            </a:pPr>
            <a:r>
              <a:rPr lang="zh-TW" altLang="en-US" sz="2200" b="1" smtClean="0">
                <a:solidFill>
                  <a:srgbClr val="002060"/>
                </a:solidFill>
                <a:latin typeface="標楷體" pitchFamily="65" charset="-120"/>
              </a:rPr>
              <a:t>	</a:t>
            </a:r>
            <a:r>
              <a:rPr lang="en-US" altLang="zh-TW" sz="2200" b="1" smtClean="0">
                <a:solidFill>
                  <a:srgbClr val="002060"/>
                </a:solidFill>
                <a:latin typeface="標楷體" pitchFamily="65" charset="-120"/>
              </a:rPr>
              <a:t>-</a:t>
            </a:r>
            <a:r>
              <a:rPr lang="zh-TW" altLang="en-US" sz="2200" b="1" smtClean="0">
                <a:solidFill>
                  <a:srgbClr val="002060"/>
                </a:solidFill>
                <a:latin typeface="標楷體" pitchFamily="65" charset="-120"/>
              </a:rPr>
              <a:t>忽略大於</a:t>
            </a:r>
            <a:r>
              <a:rPr lang="en-US" altLang="zh-TW" sz="2200" b="1" smtClean="0">
                <a:solidFill>
                  <a:srgbClr val="002060"/>
                </a:solidFill>
                <a:latin typeface="標楷體" pitchFamily="65" charset="-120"/>
              </a:rPr>
              <a:t>120</a:t>
            </a:r>
            <a:r>
              <a:rPr lang="zh-TW" altLang="en-US" sz="2200" b="1" smtClean="0">
                <a:solidFill>
                  <a:srgbClr val="002060"/>
                </a:solidFill>
                <a:latin typeface="標楷體" pitchFamily="65" charset="-120"/>
              </a:rPr>
              <a:t>的數字，取出前</a:t>
            </a:r>
            <a:r>
              <a:rPr lang="en-US" altLang="zh-TW" sz="2200" b="1" smtClean="0">
                <a:solidFill>
                  <a:srgbClr val="002060"/>
                </a:solidFill>
                <a:latin typeface="標楷體" pitchFamily="65" charset="-120"/>
              </a:rPr>
              <a:t>5</a:t>
            </a:r>
            <a:r>
              <a:rPr lang="zh-TW" altLang="en-US" sz="2200" b="1" smtClean="0">
                <a:solidFill>
                  <a:srgbClr val="002060"/>
                </a:solidFill>
                <a:latin typeface="標楷體" pitchFamily="65" charset="-120"/>
              </a:rPr>
              <a:t>個小於或等於</a:t>
            </a:r>
            <a:r>
              <a:rPr lang="en-US" altLang="zh-TW" sz="2200" b="1" smtClean="0">
                <a:solidFill>
                  <a:srgbClr val="002060"/>
                </a:solidFill>
                <a:latin typeface="標楷體" pitchFamily="65" charset="-120"/>
              </a:rPr>
              <a:t>120</a:t>
            </a:r>
            <a:r>
              <a:rPr lang="zh-TW" altLang="en-US" sz="2200" b="1" smtClean="0">
                <a:solidFill>
                  <a:srgbClr val="002060"/>
                </a:solidFill>
                <a:latin typeface="標楷體" pitchFamily="65" charset="-120"/>
              </a:rPr>
              <a:t>的數字</a:t>
            </a:r>
          </a:p>
          <a:p>
            <a:pPr eaLnBrk="1" hangingPunct="1">
              <a:buFont typeface="Wingdings" pitchFamily="2" charset="2"/>
              <a:buNone/>
            </a:pPr>
            <a:r>
              <a:rPr lang="zh-TW" altLang="en-US" sz="2200" b="1" smtClean="0">
                <a:solidFill>
                  <a:srgbClr val="002060"/>
                </a:solidFill>
                <a:latin typeface="標楷體" pitchFamily="65" charset="-120"/>
              </a:rPr>
              <a:t>		</a:t>
            </a:r>
            <a:r>
              <a:rPr lang="zh-TW" altLang="en-US" sz="2000" smtClean="0">
                <a:latin typeface="標楷體" pitchFamily="65" charset="-120"/>
              </a:rPr>
              <a:t>列</a:t>
            </a:r>
            <a:r>
              <a:rPr lang="en-US" altLang="zh-TW" sz="2000" smtClean="0">
                <a:latin typeface="標楷體" pitchFamily="65" charset="-120"/>
              </a:rPr>
              <a:t>1  </a:t>
            </a:r>
            <a:r>
              <a:rPr lang="en-US" altLang="zh-TW" sz="2000" smtClean="0">
                <a:solidFill>
                  <a:srgbClr val="FF3300"/>
                </a:solidFill>
                <a:latin typeface="標楷體" pitchFamily="65" charset="-120"/>
              </a:rPr>
              <a:t>051</a:t>
            </a:r>
            <a:r>
              <a:rPr lang="en-US" altLang="zh-TW" sz="2000" smtClean="0">
                <a:solidFill>
                  <a:srgbClr val="000000"/>
                </a:solidFill>
                <a:latin typeface="標楷體" pitchFamily="65" charset="-120"/>
              </a:rPr>
              <a:t> 854 388 718 753 </a:t>
            </a:r>
            <a:r>
              <a:rPr lang="en-US" altLang="zh-TW" sz="2000" smtClean="0">
                <a:solidFill>
                  <a:srgbClr val="FF3300"/>
                </a:solidFill>
                <a:latin typeface="標楷體" pitchFamily="65" charset="-120"/>
              </a:rPr>
              <a:t>003</a:t>
            </a:r>
            <a:r>
              <a:rPr lang="en-US" altLang="zh-TW" sz="2000" smtClean="0">
                <a:solidFill>
                  <a:srgbClr val="000000"/>
                </a:solidFill>
                <a:latin typeface="標楷體" pitchFamily="65" charset="-120"/>
              </a:rPr>
              <a:t> </a:t>
            </a:r>
            <a:r>
              <a:rPr lang="en-US" altLang="zh-TW" sz="2000" smtClean="0">
                <a:solidFill>
                  <a:srgbClr val="FF3300"/>
                </a:solidFill>
                <a:latin typeface="標楷體" pitchFamily="65" charset="-120"/>
              </a:rPr>
              <a:t>119</a:t>
            </a:r>
            <a:r>
              <a:rPr lang="en-US" altLang="zh-TW" sz="2000" smtClean="0">
                <a:solidFill>
                  <a:srgbClr val="000000"/>
                </a:solidFill>
                <a:latin typeface="標楷體" pitchFamily="65" charset="-120"/>
              </a:rPr>
              <a:t> 410 </a:t>
            </a:r>
            <a:r>
              <a:rPr lang="en-US" altLang="zh-TW" sz="2000" smtClean="0">
                <a:solidFill>
                  <a:srgbClr val="FF3300"/>
                </a:solidFill>
                <a:latin typeface="標楷體" pitchFamily="65" charset="-120"/>
              </a:rPr>
              <a:t>035</a:t>
            </a:r>
            <a:r>
              <a:rPr lang="en-US" altLang="zh-TW" sz="2000" smtClean="0">
                <a:solidFill>
                  <a:srgbClr val="000000"/>
                </a:solidFill>
                <a:latin typeface="標楷體" pitchFamily="65" charset="-120"/>
              </a:rPr>
              <a:t> 566 164</a:t>
            </a:r>
          </a:p>
          <a:p>
            <a:pPr eaLnBrk="1" hangingPunct="1">
              <a:buFont typeface="Wingdings" pitchFamily="2" charset="2"/>
              <a:buNone/>
            </a:pPr>
            <a:r>
              <a:rPr lang="en-US" altLang="zh-TW" sz="2000" smtClean="0">
                <a:solidFill>
                  <a:srgbClr val="000000"/>
                </a:solidFill>
                <a:latin typeface="標楷體" pitchFamily="65" charset="-120"/>
              </a:rPr>
              <a:t>		</a:t>
            </a:r>
            <a:r>
              <a:rPr lang="zh-TW" altLang="en-US" sz="2000" smtClean="0">
                <a:solidFill>
                  <a:srgbClr val="000000"/>
                </a:solidFill>
                <a:latin typeface="標楷體" pitchFamily="65" charset="-120"/>
              </a:rPr>
              <a:t>列</a:t>
            </a:r>
            <a:r>
              <a:rPr lang="en-US" altLang="zh-TW" sz="2000" smtClean="0">
                <a:solidFill>
                  <a:srgbClr val="000000"/>
                </a:solidFill>
                <a:latin typeface="標楷體" pitchFamily="65" charset="-120"/>
              </a:rPr>
              <a:t>2  879 951 428 278 996 322 803 </a:t>
            </a:r>
            <a:r>
              <a:rPr lang="en-US" altLang="zh-TW" sz="2000" smtClean="0">
                <a:solidFill>
                  <a:srgbClr val="FF3300"/>
                </a:solidFill>
                <a:latin typeface="標楷體" pitchFamily="65" charset="-120"/>
              </a:rPr>
              <a:t>060</a:t>
            </a:r>
            <a:r>
              <a:rPr lang="en-US" altLang="zh-TW" sz="2000" smtClean="0">
                <a:solidFill>
                  <a:srgbClr val="000000"/>
                </a:solidFill>
                <a:latin typeface="標楷體" pitchFamily="65" charset="-120"/>
              </a:rPr>
              <a:t> 092 256 874</a:t>
            </a:r>
          </a:p>
          <a:p>
            <a:pPr eaLnBrk="1" hangingPunct="1">
              <a:buFont typeface="Wingdings" pitchFamily="2" charset="2"/>
              <a:buNone/>
            </a:pPr>
            <a:r>
              <a:rPr lang="en-US" altLang="zh-TW" sz="2200" smtClean="0">
                <a:solidFill>
                  <a:srgbClr val="002060"/>
                </a:solidFill>
              </a:rPr>
              <a:t>	</a:t>
            </a:r>
            <a:r>
              <a:rPr lang="en-US" altLang="zh-TW" sz="2200" b="1" smtClean="0">
                <a:solidFill>
                  <a:srgbClr val="3C773C"/>
                </a:solidFill>
              </a:rPr>
              <a:t>→ </a:t>
            </a:r>
            <a:r>
              <a:rPr lang="en-US" altLang="zh-TW" sz="2000" b="1" smtClean="0">
                <a:solidFill>
                  <a:srgbClr val="3C773C"/>
                </a:solidFill>
                <a:latin typeface="標楷體" pitchFamily="65" charset="-120"/>
              </a:rPr>
              <a:t>3, 35, 51, 60,</a:t>
            </a:r>
            <a:r>
              <a:rPr lang="zh-TW" altLang="en-US" sz="2000" b="1" smtClean="0">
                <a:solidFill>
                  <a:srgbClr val="3C773C"/>
                </a:solidFill>
                <a:latin typeface="標楷體" pitchFamily="65" charset="-120"/>
              </a:rPr>
              <a:t>與</a:t>
            </a:r>
            <a:r>
              <a:rPr lang="en-US" altLang="zh-TW" sz="2000" b="1" smtClean="0">
                <a:solidFill>
                  <a:srgbClr val="3C773C"/>
                </a:solidFill>
                <a:latin typeface="標楷體" pitchFamily="65" charset="-120"/>
              </a:rPr>
              <a:t>119</a:t>
            </a:r>
            <a:r>
              <a:rPr lang="zh-TW" altLang="en-US" sz="2200" b="1" smtClean="0">
                <a:solidFill>
                  <a:srgbClr val="002060"/>
                </a:solidFill>
                <a:latin typeface="標楷體" pitchFamily="65" charset="-120"/>
              </a:rPr>
              <a:t>號參加與校長座談 </a:t>
            </a:r>
          </a:p>
        </p:txBody>
      </p:sp>
      <p:sp>
        <p:nvSpPr>
          <p:cNvPr id="24582" name="日期版面配置區 3"/>
          <p:cNvSpPr txBox="1">
            <a:spLocks noGrp="1"/>
          </p:cNvSpPr>
          <p:nvPr/>
        </p:nvSpPr>
        <p:spPr bwMode="auto">
          <a:xfrm>
            <a:off x="2438400" y="6248400"/>
            <a:ext cx="2130425" cy="474663"/>
          </a:xfrm>
          <a:prstGeom prst="rect">
            <a:avLst/>
          </a:prstGeom>
          <a:noFill/>
          <a:ln w="9525">
            <a:noFill/>
            <a:miter lim="800000"/>
            <a:headEnd/>
            <a:tailEnd/>
          </a:ln>
        </p:spPr>
        <p:txBody>
          <a:bodyPr anchor="b"/>
          <a:lstStyle/>
          <a:p>
            <a:pPr algn="r" eaLnBrk="1" hangingPunct="1"/>
            <a:fld id="{EA00A063-7328-47D4-9DAD-1371E4AB283A}" type="datetime1">
              <a:rPr kumimoji="0" lang="zh-TW" altLang="en-US" sz="1400">
                <a:ea typeface="新細明體" pitchFamily="18" charset="-120"/>
              </a:rPr>
              <a:pPr algn="r" eaLnBrk="1" hangingPunct="1"/>
              <a:t>2013/11/15</a:t>
            </a:fld>
            <a:endParaRPr kumimoji="0" lang="zh-TW" altLang="zh-TW" sz="1400">
              <a:ea typeface="新細明體" pitchFamily="18" charset="-120"/>
            </a:endParaRPr>
          </a:p>
        </p:txBody>
      </p:sp>
      <p:sp>
        <p:nvSpPr>
          <p:cNvPr id="24583" name="投影片編號版面配置區 5"/>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pPr eaLnBrk="1" hangingPunct="1"/>
            <a:fld id="{5ED732EB-44E9-456B-AFBA-55FEFB5A5805}" type="slidenum">
              <a:rPr kumimoji="0" lang="en-US" altLang="zh-TW" sz="2600" b="1">
                <a:solidFill>
                  <a:schemeClr val="bg1"/>
                </a:solidFill>
                <a:ea typeface="新細明體" pitchFamily="18" charset="-120"/>
              </a:rPr>
              <a:pPr eaLnBrk="1" hangingPunct="1"/>
              <a:t>19</a:t>
            </a:fld>
            <a:endParaRPr kumimoji="0" lang="en-US" altLang="zh-TW" sz="2600" b="1">
              <a:solidFill>
                <a:schemeClr val="bg1"/>
              </a:solidFill>
              <a:ea typeface="新細明體" pitchFamily="18" charset="-120"/>
            </a:endParaRPr>
          </a:p>
        </p:txBody>
      </p:sp>
      <p:sp>
        <p:nvSpPr>
          <p:cNvPr id="24584" name="標題 1"/>
          <p:cNvSpPr>
            <a:spLocks noGrp="1"/>
          </p:cNvSpPr>
          <p:nvPr>
            <p:ph type="title" idx="4294967295"/>
          </p:nvPr>
        </p:nvSpPr>
        <p:spPr/>
        <p:txBody>
          <a:bodyPr/>
          <a:lstStyle/>
          <a:p>
            <a:pPr eaLnBrk="1" hangingPunct="1"/>
            <a:r>
              <a:rPr lang="zh-TW" altLang="en-US" sz="3200" smtClean="0">
                <a:latin typeface="Times New Roman" pitchFamily="18" charset="0"/>
                <a:cs typeface="Times New Roman" pitchFamily="18" charset="0"/>
              </a:rPr>
              <a:t>簡單隨機抽樣</a:t>
            </a:r>
            <a:r>
              <a:rPr lang="en-US" altLang="zh-TW" sz="3200" smtClean="0">
                <a:latin typeface="Times New Roman" pitchFamily="18" charset="0"/>
                <a:cs typeface="Times New Roman" pitchFamily="18" charset="0"/>
              </a:rPr>
              <a:t>(Simple Random Sampling)</a:t>
            </a:r>
            <a:r>
              <a:rPr lang="en-US" altLang="zh-TW" sz="3200" smtClean="0">
                <a:cs typeface="Times New Roman" pitchFamily="18" charset="0"/>
              </a:rPr>
              <a:t> </a:t>
            </a:r>
          </a:p>
        </p:txBody>
      </p:sp>
      <p:pic>
        <p:nvPicPr>
          <p:cNvPr id="24585" name="圖片 9" descr="LOgo_final_outline_f.png"/>
          <p:cNvPicPr>
            <a:picLocks noChangeAspect="1"/>
          </p:cNvPicPr>
          <p:nvPr/>
        </p:nvPicPr>
        <p:blipFill>
          <a:blip r:embed="rId2" cstate="print"/>
          <a:srcRect/>
          <a:stretch>
            <a:fillRect/>
          </a:stretch>
        </p:blipFill>
        <p:spPr bwMode="auto">
          <a:xfrm>
            <a:off x="7500938" y="142875"/>
            <a:ext cx="1500187" cy="29845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日期版面配置區 3"/>
          <p:cNvSpPr>
            <a:spLocks noGrp="1"/>
          </p:cNvSpPr>
          <p:nvPr>
            <p:ph type="dt" sz="quarter" idx="10"/>
          </p:nvPr>
        </p:nvSpPr>
        <p:spPr>
          <a:noFill/>
        </p:spPr>
        <p:txBody>
          <a:bodyPr/>
          <a:lstStyle/>
          <a:p>
            <a:fld id="{98F35B51-86AA-4429-B1A0-B20480A90962}" type="datetime1">
              <a:rPr lang="zh-TW" altLang="en-US" smtClean="0"/>
              <a:pPr/>
              <a:t>2013/11/15</a:t>
            </a:fld>
            <a:endParaRPr lang="en-US" altLang="zh-TW" smtClean="0"/>
          </a:p>
        </p:txBody>
      </p:sp>
      <p:sp>
        <p:nvSpPr>
          <p:cNvPr id="7171" name="頁尾版面配置區 4"/>
          <p:cNvSpPr>
            <a:spLocks noGrp="1"/>
          </p:cNvSpPr>
          <p:nvPr>
            <p:ph type="ftr" sz="quarter" idx="11"/>
          </p:nvPr>
        </p:nvSpPr>
        <p:spPr>
          <a:noFill/>
        </p:spPr>
        <p:txBody>
          <a:bodyPr/>
          <a:lstStyle/>
          <a:p>
            <a:r>
              <a:rPr lang="en-US" altLang="zh-TW" smtClean="0"/>
              <a:t>Jen-pei Liu, PhD</a:t>
            </a:r>
          </a:p>
        </p:txBody>
      </p:sp>
      <p:sp>
        <p:nvSpPr>
          <p:cNvPr id="7172" name="投影片編號版面配置區 5"/>
          <p:cNvSpPr>
            <a:spLocks noGrp="1"/>
          </p:cNvSpPr>
          <p:nvPr>
            <p:ph type="sldNum" sz="quarter" idx="12"/>
          </p:nvPr>
        </p:nvSpPr>
        <p:spPr>
          <a:noFill/>
        </p:spPr>
        <p:txBody>
          <a:bodyPr/>
          <a:lstStyle/>
          <a:p>
            <a:fld id="{F808D574-2210-45BF-A15A-AD91B8DD3B9B}" type="slidenum">
              <a:rPr lang="en-US" altLang="zh-TW"/>
              <a:pPr/>
              <a:t>2</a:t>
            </a:fld>
            <a:endParaRPr lang="en-US" altLang="zh-TW"/>
          </a:p>
        </p:txBody>
      </p:sp>
      <p:sp>
        <p:nvSpPr>
          <p:cNvPr id="7173" name="AutoShape 2"/>
          <p:cNvSpPr>
            <a:spLocks noGrp="1" noChangeArrowheads="1"/>
          </p:cNvSpPr>
          <p:nvPr>
            <p:ph type="title"/>
          </p:nvPr>
        </p:nvSpPr>
        <p:spPr/>
        <p:txBody>
          <a:bodyPr/>
          <a:lstStyle/>
          <a:p>
            <a:pPr eaLnBrk="1" hangingPunct="1"/>
            <a:r>
              <a:rPr lang="zh-TW" altLang="en-US" smtClean="0">
                <a:latin typeface="標楷體" pitchFamily="65" charset="-120"/>
              </a:rPr>
              <a:t>緒  論</a:t>
            </a:r>
          </a:p>
        </p:txBody>
      </p:sp>
      <p:sp>
        <p:nvSpPr>
          <p:cNvPr id="7174" name="Rectangle 3"/>
          <p:cNvSpPr>
            <a:spLocks noGrp="1" noChangeArrowheads="1"/>
          </p:cNvSpPr>
          <p:nvPr>
            <p:ph type="body" idx="1"/>
          </p:nvPr>
        </p:nvSpPr>
        <p:spPr/>
        <p:txBody>
          <a:bodyPr/>
          <a:lstStyle/>
          <a:p>
            <a:pPr eaLnBrk="1" hangingPunct="1">
              <a:lnSpc>
                <a:spcPct val="140000"/>
              </a:lnSpc>
            </a:pPr>
            <a:r>
              <a:rPr lang="zh-TW" altLang="en-US" smtClean="0">
                <a:latin typeface="標楷體" pitchFamily="65" charset="-120"/>
              </a:rPr>
              <a:t>統計學（</a:t>
            </a:r>
            <a:r>
              <a:rPr lang="en-US" altLang="zh-TW" smtClean="0">
                <a:latin typeface="標楷體" pitchFamily="65" charset="-120"/>
              </a:rPr>
              <a:t>Statistics</a:t>
            </a:r>
            <a:r>
              <a:rPr lang="zh-TW" altLang="en-US" smtClean="0">
                <a:latin typeface="標楷體" pitchFamily="65" charset="-120"/>
              </a:rPr>
              <a:t>）</a:t>
            </a:r>
          </a:p>
          <a:p>
            <a:pPr lvl="1" eaLnBrk="1" hangingPunct="1">
              <a:lnSpc>
                <a:spcPct val="140000"/>
              </a:lnSpc>
            </a:pPr>
            <a:r>
              <a:rPr lang="zh-TW" altLang="en-US" smtClean="0">
                <a:latin typeface="標楷體" pitchFamily="65" charset="-120"/>
              </a:rPr>
              <a:t>收集資料</a:t>
            </a:r>
          </a:p>
          <a:p>
            <a:pPr lvl="1" eaLnBrk="1" hangingPunct="1">
              <a:lnSpc>
                <a:spcPct val="140000"/>
              </a:lnSpc>
            </a:pPr>
            <a:r>
              <a:rPr lang="zh-TW" altLang="en-US" smtClean="0">
                <a:latin typeface="標楷體" pitchFamily="65" charset="-120"/>
              </a:rPr>
              <a:t>分析資料</a:t>
            </a:r>
          </a:p>
          <a:p>
            <a:pPr lvl="1" eaLnBrk="1" hangingPunct="1">
              <a:lnSpc>
                <a:spcPct val="140000"/>
              </a:lnSpc>
            </a:pPr>
            <a:r>
              <a:rPr lang="zh-TW" altLang="en-US" smtClean="0">
                <a:latin typeface="標楷體" pitchFamily="65" charset="-120"/>
              </a:rPr>
              <a:t>解釋意義</a:t>
            </a:r>
          </a:p>
          <a:p>
            <a:pPr eaLnBrk="1" hangingPunct="1">
              <a:lnSpc>
                <a:spcPct val="140000"/>
              </a:lnSpc>
            </a:pPr>
            <a:r>
              <a:rPr lang="zh-TW" altLang="en-US" smtClean="0">
                <a:latin typeface="標楷體" pitchFamily="65" charset="-120"/>
              </a:rPr>
              <a:t>研究工具與資訊應用的科學</a:t>
            </a:r>
          </a:p>
        </p:txBody>
      </p:sp>
      <p:pic>
        <p:nvPicPr>
          <p:cNvPr id="7175" name="圖片 9" descr="LOgo_final_outline_f.png"/>
          <p:cNvPicPr>
            <a:picLocks noChangeAspect="1"/>
          </p:cNvPicPr>
          <p:nvPr/>
        </p:nvPicPr>
        <p:blipFill>
          <a:blip r:embed="rId2" cstate="print"/>
          <a:srcRect/>
          <a:stretch>
            <a:fillRect/>
          </a:stretch>
        </p:blipFill>
        <p:spPr bwMode="auto">
          <a:xfrm>
            <a:off x="7500938" y="142875"/>
            <a:ext cx="1500187" cy="2984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日期版面配置區 2"/>
          <p:cNvSpPr>
            <a:spLocks noGrp="1"/>
          </p:cNvSpPr>
          <p:nvPr>
            <p:ph type="dt" sz="quarter" idx="10"/>
          </p:nvPr>
        </p:nvSpPr>
        <p:spPr>
          <a:noFill/>
        </p:spPr>
        <p:txBody>
          <a:bodyPr/>
          <a:lstStyle/>
          <a:p>
            <a:fld id="{0A25D641-1A11-4AB4-B748-B2DC65882A5F}" type="datetime1">
              <a:rPr lang="zh-TW" altLang="en-US" smtClean="0"/>
              <a:pPr/>
              <a:t>2013/11/15</a:t>
            </a:fld>
            <a:endParaRPr lang="en-US" altLang="zh-TW" smtClean="0"/>
          </a:p>
        </p:txBody>
      </p:sp>
      <p:sp>
        <p:nvSpPr>
          <p:cNvPr id="25603" name="頁尾版面配置區 3"/>
          <p:cNvSpPr>
            <a:spLocks noGrp="1"/>
          </p:cNvSpPr>
          <p:nvPr>
            <p:ph type="ftr" sz="quarter" idx="11"/>
          </p:nvPr>
        </p:nvSpPr>
        <p:spPr>
          <a:noFill/>
        </p:spPr>
        <p:txBody>
          <a:bodyPr/>
          <a:lstStyle/>
          <a:p>
            <a:r>
              <a:rPr lang="en-US" altLang="zh-TW" smtClean="0"/>
              <a:t>Jen-pei Liu, PhD</a:t>
            </a:r>
          </a:p>
        </p:txBody>
      </p:sp>
      <p:sp>
        <p:nvSpPr>
          <p:cNvPr id="25604" name="投影片編號版面配置區 4"/>
          <p:cNvSpPr>
            <a:spLocks noGrp="1"/>
          </p:cNvSpPr>
          <p:nvPr>
            <p:ph type="sldNum" sz="quarter" idx="12"/>
          </p:nvPr>
        </p:nvSpPr>
        <p:spPr>
          <a:noFill/>
        </p:spPr>
        <p:txBody>
          <a:bodyPr/>
          <a:lstStyle/>
          <a:p>
            <a:fld id="{C83C15C6-37D0-452F-ADB1-B59EBFD27318}" type="slidenum">
              <a:rPr lang="en-US" altLang="zh-TW"/>
              <a:pPr/>
              <a:t>20</a:t>
            </a:fld>
            <a:endParaRPr lang="en-US" altLang="zh-TW"/>
          </a:p>
        </p:txBody>
      </p:sp>
      <p:sp>
        <p:nvSpPr>
          <p:cNvPr id="25605" name="AutoShape 2"/>
          <p:cNvSpPr>
            <a:spLocks noGrp="1" noChangeArrowheads="1"/>
          </p:cNvSpPr>
          <p:nvPr>
            <p:ph type="title"/>
          </p:nvPr>
        </p:nvSpPr>
        <p:spPr/>
        <p:txBody>
          <a:bodyPr/>
          <a:lstStyle/>
          <a:p>
            <a:pPr eaLnBrk="1" hangingPunct="1"/>
            <a:r>
              <a:rPr lang="zh-TW" altLang="en-US" smtClean="0">
                <a:latin typeface="Times New Roman" pitchFamily="18" charset="0"/>
                <a:cs typeface="Times New Roman" pitchFamily="18" charset="0"/>
              </a:rPr>
              <a:t>系統抽樣</a:t>
            </a:r>
            <a:r>
              <a:rPr lang="zh-TW" altLang="en-US" smtClean="0">
                <a:cs typeface="Times New Roman" pitchFamily="18" charset="0"/>
              </a:rPr>
              <a:t> </a:t>
            </a:r>
            <a:r>
              <a:rPr lang="en-US" altLang="zh-TW" smtClean="0">
                <a:cs typeface="Times New Roman" pitchFamily="18" charset="0"/>
              </a:rPr>
              <a:t>(Systematic Sampling)</a:t>
            </a:r>
          </a:p>
        </p:txBody>
      </p:sp>
      <p:sp>
        <p:nvSpPr>
          <p:cNvPr id="25606" name="Text Box 3"/>
          <p:cNvSpPr txBox="1">
            <a:spLocks noChangeArrowheads="1"/>
          </p:cNvSpPr>
          <p:nvPr/>
        </p:nvSpPr>
        <p:spPr bwMode="auto">
          <a:xfrm>
            <a:off x="827088" y="2349500"/>
            <a:ext cx="8235950" cy="3508375"/>
          </a:xfrm>
          <a:prstGeom prst="rect">
            <a:avLst/>
          </a:prstGeom>
          <a:noFill/>
          <a:ln w="9525">
            <a:noFill/>
            <a:miter lim="800000"/>
            <a:headEnd/>
            <a:tailEnd/>
          </a:ln>
        </p:spPr>
        <p:txBody>
          <a:bodyPr>
            <a:spAutoFit/>
          </a:bodyPr>
          <a:lstStyle/>
          <a:p>
            <a:pPr marL="342900" indent="-342900" eaLnBrk="1" hangingPunct="1"/>
            <a:r>
              <a:rPr lang="zh-TW" altLang="en-US" sz="2800">
                <a:latin typeface="標楷體" pitchFamily="65" charset="-120"/>
                <a:cs typeface="Times New Roman" pitchFamily="18" charset="0"/>
              </a:rPr>
              <a:t>系統抽樣：每間隔固定的數選取一個樣本 </a:t>
            </a:r>
          </a:p>
          <a:p>
            <a:pPr marL="342900" indent="-342900" eaLnBrk="1" hangingPunct="1"/>
            <a:endParaRPr lang="zh-TW" altLang="en-US" sz="2800">
              <a:latin typeface="標楷體" pitchFamily="65" charset="-120"/>
              <a:cs typeface="Times New Roman" pitchFamily="18" charset="0"/>
            </a:endParaRPr>
          </a:p>
          <a:p>
            <a:pPr marL="342900" indent="-342900" eaLnBrk="1" hangingPunct="1"/>
            <a:r>
              <a:rPr lang="zh-TW" altLang="en-US" sz="2800">
                <a:latin typeface="標楷體" pitchFamily="65" charset="-120"/>
                <a:cs typeface="Times New Roman" pitchFamily="18" charset="0"/>
              </a:rPr>
              <a:t>例如：從五百張訂單中抽取十張訂單作為樣本，</a:t>
            </a:r>
          </a:p>
          <a:p>
            <a:pPr marL="342900" indent="-342900" eaLnBrk="1" hangingPunct="1"/>
            <a:r>
              <a:rPr lang="zh-TW" altLang="en-US" sz="2800">
                <a:latin typeface="標楷體" pitchFamily="65" charset="-120"/>
                <a:cs typeface="Times New Roman" pitchFamily="18" charset="0"/>
              </a:rPr>
              <a:t>		 自第一列隨機抽取一個小於等於</a:t>
            </a:r>
            <a:r>
              <a:rPr lang="en-US" altLang="zh-TW" sz="2800">
                <a:latin typeface="標楷體" pitchFamily="65" charset="-120"/>
                <a:cs typeface="Times New Roman" pitchFamily="18" charset="0"/>
              </a:rPr>
              <a:t>500</a:t>
            </a:r>
            <a:r>
              <a:rPr lang="zh-TW" altLang="en-US" sz="2800">
                <a:latin typeface="標楷體" pitchFamily="65" charset="-120"/>
                <a:cs typeface="Times New Roman" pitchFamily="18" charset="0"/>
              </a:rPr>
              <a:t>的數字，</a:t>
            </a:r>
          </a:p>
          <a:p>
            <a:pPr marL="342900" indent="-342900" eaLnBrk="1" hangingPunct="1"/>
            <a:r>
              <a:rPr lang="zh-TW" altLang="en-US" sz="2800">
                <a:latin typeface="標楷體" pitchFamily="65" charset="-120"/>
                <a:cs typeface="Times New Roman" pitchFamily="18" charset="0"/>
              </a:rPr>
              <a:t>      第一個選定的樣本是第</a:t>
            </a:r>
            <a:r>
              <a:rPr lang="en-US" altLang="zh-TW" sz="2800">
                <a:latin typeface="標楷體" pitchFamily="65" charset="-120"/>
                <a:cs typeface="Times New Roman" pitchFamily="18" charset="0"/>
              </a:rPr>
              <a:t>51</a:t>
            </a:r>
            <a:r>
              <a:rPr lang="zh-TW" altLang="en-US" sz="2800">
                <a:latin typeface="標楷體" pitchFamily="65" charset="-120"/>
                <a:cs typeface="Times New Roman" pitchFamily="18" charset="0"/>
              </a:rPr>
              <a:t>號的訂單，</a:t>
            </a:r>
          </a:p>
          <a:p>
            <a:pPr marL="342900" indent="-342900" eaLnBrk="1" hangingPunct="1"/>
            <a:r>
              <a:rPr lang="zh-TW" altLang="en-US" sz="2800">
                <a:latin typeface="標楷體" pitchFamily="65" charset="-120"/>
                <a:cs typeface="Times New Roman" pitchFamily="18" charset="0"/>
              </a:rPr>
              <a:t>      之後每隔五十號</a:t>
            </a:r>
            <a:r>
              <a:rPr lang="en-US" altLang="zh-TW" sz="2800">
                <a:latin typeface="標楷體" pitchFamily="65" charset="-120"/>
                <a:cs typeface="Times New Roman" pitchFamily="18" charset="0"/>
              </a:rPr>
              <a:t>(500/10)</a:t>
            </a:r>
            <a:r>
              <a:rPr lang="zh-TW" altLang="en-US" sz="2800">
                <a:latin typeface="標楷體" pitchFamily="65" charset="-120"/>
                <a:cs typeface="Times New Roman" pitchFamily="18" charset="0"/>
              </a:rPr>
              <a:t>選取一個調查樣</a:t>
            </a:r>
          </a:p>
          <a:p>
            <a:pPr marL="342900" indent="-342900" eaLnBrk="1" hangingPunct="1"/>
            <a:r>
              <a:rPr lang="zh-TW" altLang="en-US" sz="2800">
                <a:latin typeface="標楷體" pitchFamily="65" charset="-120"/>
                <a:cs typeface="Times New Roman" pitchFamily="18" charset="0"/>
              </a:rPr>
              <a:t>      本，分別為編號</a:t>
            </a:r>
            <a:r>
              <a:rPr lang="en-US" altLang="zh-TW" sz="2800">
                <a:latin typeface="標楷體" pitchFamily="65" charset="-120"/>
                <a:cs typeface="Times New Roman" pitchFamily="18" charset="0"/>
              </a:rPr>
              <a:t>051</a:t>
            </a:r>
            <a:r>
              <a:rPr lang="zh-TW" altLang="en-US" sz="2800">
                <a:latin typeface="標楷體" pitchFamily="65" charset="-120"/>
                <a:cs typeface="Times New Roman" pitchFamily="18" charset="0"/>
              </a:rPr>
              <a:t>、</a:t>
            </a:r>
            <a:r>
              <a:rPr lang="en-US" altLang="zh-TW" sz="2800">
                <a:latin typeface="標楷體" pitchFamily="65" charset="-120"/>
                <a:cs typeface="Times New Roman" pitchFamily="18" charset="0"/>
              </a:rPr>
              <a:t>101</a:t>
            </a:r>
            <a:r>
              <a:rPr lang="zh-TW" altLang="en-US" sz="2800">
                <a:latin typeface="標楷體" pitchFamily="65" charset="-120"/>
                <a:cs typeface="Times New Roman" pitchFamily="18" charset="0"/>
              </a:rPr>
              <a:t>、</a:t>
            </a:r>
            <a:r>
              <a:rPr lang="en-US" altLang="zh-TW" sz="2800">
                <a:latin typeface="標楷體" pitchFamily="65" charset="-120"/>
                <a:cs typeface="Times New Roman" pitchFamily="18" charset="0"/>
              </a:rPr>
              <a:t>151</a:t>
            </a:r>
            <a:r>
              <a:rPr lang="zh-TW" altLang="en-US" sz="2800">
                <a:latin typeface="標楷體" pitchFamily="65" charset="-120"/>
                <a:cs typeface="Times New Roman" pitchFamily="18" charset="0"/>
              </a:rPr>
              <a:t>、</a:t>
            </a:r>
            <a:r>
              <a:rPr lang="en-US" altLang="zh-TW" sz="2800">
                <a:latin typeface="標楷體" pitchFamily="65" charset="-120"/>
                <a:cs typeface="Times New Roman" pitchFamily="18" charset="0"/>
              </a:rPr>
              <a:t>201</a:t>
            </a:r>
            <a:r>
              <a:rPr lang="zh-TW" altLang="en-US" sz="2800">
                <a:latin typeface="標楷體" pitchFamily="65" charset="-120"/>
                <a:cs typeface="Times New Roman" pitchFamily="18" charset="0"/>
              </a:rPr>
              <a:t>、</a:t>
            </a:r>
            <a:r>
              <a:rPr lang="en-US" altLang="zh-TW" sz="2800">
                <a:latin typeface="標楷體" pitchFamily="65" charset="-120"/>
                <a:cs typeface="Times New Roman" pitchFamily="18" charset="0"/>
              </a:rPr>
              <a:t>251</a:t>
            </a:r>
            <a:r>
              <a:rPr lang="zh-TW" altLang="en-US" sz="2800">
                <a:latin typeface="標楷體" pitchFamily="65" charset="-120"/>
                <a:cs typeface="Times New Roman" pitchFamily="18" charset="0"/>
              </a:rPr>
              <a:t>、</a:t>
            </a:r>
          </a:p>
          <a:p>
            <a:pPr marL="342900" indent="-342900" eaLnBrk="1" hangingPunct="1"/>
            <a:r>
              <a:rPr lang="zh-TW" altLang="en-US" sz="2800">
                <a:latin typeface="標楷體" pitchFamily="65" charset="-120"/>
                <a:cs typeface="Times New Roman" pitchFamily="18" charset="0"/>
              </a:rPr>
              <a:t>      </a:t>
            </a:r>
            <a:r>
              <a:rPr lang="en-US" altLang="zh-TW" sz="2800">
                <a:latin typeface="標楷體" pitchFamily="65" charset="-120"/>
                <a:cs typeface="Times New Roman" pitchFamily="18" charset="0"/>
              </a:rPr>
              <a:t>301</a:t>
            </a:r>
            <a:r>
              <a:rPr lang="zh-TW" altLang="en-US" sz="2800">
                <a:latin typeface="標楷體" pitchFamily="65" charset="-120"/>
                <a:cs typeface="Times New Roman" pitchFamily="18" charset="0"/>
              </a:rPr>
              <a:t>、</a:t>
            </a:r>
            <a:r>
              <a:rPr lang="en-US" altLang="zh-TW" sz="2800">
                <a:latin typeface="標楷體" pitchFamily="65" charset="-120"/>
                <a:cs typeface="Times New Roman" pitchFamily="18" charset="0"/>
              </a:rPr>
              <a:t>351</a:t>
            </a:r>
            <a:r>
              <a:rPr lang="zh-TW" altLang="en-US" sz="2800">
                <a:latin typeface="標楷體" pitchFamily="65" charset="-120"/>
                <a:cs typeface="Times New Roman" pitchFamily="18" charset="0"/>
              </a:rPr>
              <a:t>、</a:t>
            </a:r>
            <a:r>
              <a:rPr lang="en-US" altLang="zh-TW" sz="2800">
                <a:latin typeface="標楷體" pitchFamily="65" charset="-120"/>
                <a:cs typeface="Times New Roman" pitchFamily="18" charset="0"/>
              </a:rPr>
              <a:t>401</a:t>
            </a:r>
            <a:r>
              <a:rPr lang="zh-TW" altLang="en-US" sz="2800">
                <a:latin typeface="標楷體" pitchFamily="65" charset="-120"/>
                <a:cs typeface="Times New Roman" pitchFamily="18" charset="0"/>
              </a:rPr>
              <a:t>、</a:t>
            </a:r>
            <a:r>
              <a:rPr lang="en-US" altLang="zh-TW" sz="2800">
                <a:latin typeface="標楷體" pitchFamily="65" charset="-120"/>
                <a:cs typeface="Times New Roman" pitchFamily="18" charset="0"/>
              </a:rPr>
              <a:t>451</a:t>
            </a:r>
            <a:r>
              <a:rPr lang="zh-TW" altLang="en-US" sz="2800">
                <a:latin typeface="標楷體" pitchFamily="65" charset="-120"/>
                <a:cs typeface="Times New Roman" pitchFamily="18" charset="0"/>
              </a:rPr>
              <a:t>、</a:t>
            </a:r>
            <a:r>
              <a:rPr lang="en-US" altLang="zh-TW" sz="2800">
                <a:latin typeface="標楷體" pitchFamily="65" charset="-120"/>
                <a:cs typeface="Times New Roman" pitchFamily="18" charset="0"/>
              </a:rPr>
              <a:t>001</a:t>
            </a:r>
            <a:r>
              <a:rPr lang="zh-TW" altLang="en-US" sz="2800">
                <a:latin typeface="標楷體" pitchFamily="65" charset="-120"/>
                <a:cs typeface="Times New Roman" pitchFamily="18" charset="0"/>
              </a:rPr>
              <a:t>等十張訂單  </a:t>
            </a:r>
          </a:p>
        </p:txBody>
      </p:sp>
      <p:pic>
        <p:nvPicPr>
          <p:cNvPr id="25607" name="圖片 9" descr="LOgo_final_outline_f.png"/>
          <p:cNvPicPr>
            <a:picLocks noChangeAspect="1"/>
          </p:cNvPicPr>
          <p:nvPr/>
        </p:nvPicPr>
        <p:blipFill>
          <a:blip r:embed="rId2" cstate="print"/>
          <a:srcRect/>
          <a:stretch>
            <a:fillRect/>
          </a:stretch>
        </p:blipFill>
        <p:spPr bwMode="auto">
          <a:xfrm>
            <a:off x="7500938" y="142875"/>
            <a:ext cx="1500187" cy="2984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日期版面配置區 2"/>
          <p:cNvSpPr>
            <a:spLocks noGrp="1"/>
          </p:cNvSpPr>
          <p:nvPr>
            <p:ph type="dt" sz="quarter" idx="10"/>
          </p:nvPr>
        </p:nvSpPr>
        <p:spPr>
          <a:noFill/>
        </p:spPr>
        <p:txBody>
          <a:bodyPr/>
          <a:lstStyle/>
          <a:p>
            <a:fld id="{FD484B64-1791-41B1-87E9-BEE7A9516F5F}" type="datetime1">
              <a:rPr lang="zh-TW" altLang="en-US" smtClean="0"/>
              <a:pPr/>
              <a:t>2013/11/15</a:t>
            </a:fld>
            <a:endParaRPr lang="en-US" altLang="zh-TW" smtClean="0"/>
          </a:p>
        </p:txBody>
      </p:sp>
      <p:sp>
        <p:nvSpPr>
          <p:cNvPr id="26627" name="頁尾版面配置區 3"/>
          <p:cNvSpPr>
            <a:spLocks noGrp="1"/>
          </p:cNvSpPr>
          <p:nvPr>
            <p:ph type="ftr" sz="quarter" idx="11"/>
          </p:nvPr>
        </p:nvSpPr>
        <p:spPr>
          <a:noFill/>
        </p:spPr>
        <p:txBody>
          <a:bodyPr/>
          <a:lstStyle/>
          <a:p>
            <a:r>
              <a:rPr lang="en-US" altLang="zh-TW" smtClean="0"/>
              <a:t>Jen-pei Liu, PhD</a:t>
            </a:r>
          </a:p>
        </p:txBody>
      </p:sp>
      <p:sp>
        <p:nvSpPr>
          <p:cNvPr id="26628" name="投影片編號版面配置區 4"/>
          <p:cNvSpPr>
            <a:spLocks noGrp="1"/>
          </p:cNvSpPr>
          <p:nvPr>
            <p:ph type="sldNum" sz="quarter" idx="12"/>
          </p:nvPr>
        </p:nvSpPr>
        <p:spPr>
          <a:noFill/>
        </p:spPr>
        <p:txBody>
          <a:bodyPr/>
          <a:lstStyle/>
          <a:p>
            <a:fld id="{29F51067-33BB-4AC0-8AF6-E358BC997CAC}" type="slidenum">
              <a:rPr lang="en-US" altLang="zh-TW"/>
              <a:pPr/>
              <a:t>21</a:t>
            </a:fld>
            <a:endParaRPr lang="en-US" altLang="zh-TW"/>
          </a:p>
        </p:txBody>
      </p:sp>
      <p:sp>
        <p:nvSpPr>
          <p:cNvPr id="26629" name="AutoShape 2"/>
          <p:cNvSpPr>
            <a:spLocks noGrp="1" noChangeArrowheads="1"/>
          </p:cNvSpPr>
          <p:nvPr>
            <p:ph type="title"/>
          </p:nvPr>
        </p:nvSpPr>
        <p:spPr/>
        <p:txBody>
          <a:bodyPr/>
          <a:lstStyle/>
          <a:p>
            <a:pPr eaLnBrk="1" hangingPunct="1"/>
            <a:r>
              <a:rPr lang="zh-TW" altLang="en-US" smtClean="0">
                <a:latin typeface="Times New Roman" pitchFamily="18" charset="0"/>
                <a:cs typeface="Times New Roman" pitchFamily="18" charset="0"/>
              </a:rPr>
              <a:t>分層隨機抽樣</a:t>
            </a:r>
            <a:r>
              <a:rPr lang="en-US" altLang="zh-TW" smtClean="0">
                <a:latin typeface="Times New Roman" pitchFamily="18" charset="0"/>
                <a:cs typeface="Times New Roman" pitchFamily="18" charset="0"/>
              </a:rPr>
              <a:t>(Stratified Sampling)</a:t>
            </a:r>
            <a:r>
              <a:rPr lang="en-US" altLang="zh-TW" smtClean="0">
                <a:cs typeface="Times New Roman" pitchFamily="18" charset="0"/>
              </a:rPr>
              <a:t> </a:t>
            </a:r>
          </a:p>
        </p:txBody>
      </p:sp>
      <p:sp>
        <p:nvSpPr>
          <p:cNvPr id="26630" name="Text Box 3"/>
          <p:cNvSpPr txBox="1">
            <a:spLocks noChangeArrowheads="1"/>
          </p:cNvSpPr>
          <p:nvPr/>
        </p:nvSpPr>
        <p:spPr bwMode="auto">
          <a:xfrm>
            <a:off x="827088" y="2349500"/>
            <a:ext cx="8235950" cy="3508375"/>
          </a:xfrm>
          <a:prstGeom prst="rect">
            <a:avLst/>
          </a:prstGeom>
          <a:noFill/>
          <a:ln w="9525">
            <a:noFill/>
            <a:miter lim="800000"/>
            <a:headEnd/>
            <a:tailEnd/>
          </a:ln>
        </p:spPr>
        <p:txBody>
          <a:bodyPr>
            <a:spAutoFit/>
          </a:bodyPr>
          <a:lstStyle/>
          <a:p>
            <a:pPr marL="342900" indent="-342900" eaLnBrk="1" hangingPunct="1"/>
            <a:r>
              <a:rPr lang="zh-TW" altLang="en-US" sz="2800">
                <a:latin typeface="標楷體" pitchFamily="65" charset="-120"/>
                <a:cs typeface="Times New Roman" pitchFamily="18" charset="0"/>
              </a:rPr>
              <a:t>分層隨機抽樣：根據母體之中每一個個體的特性，</a:t>
            </a:r>
          </a:p>
          <a:p>
            <a:pPr marL="342900" indent="-342900" eaLnBrk="1" hangingPunct="1"/>
            <a:r>
              <a:rPr lang="zh-TW" altLang="en-US" sz="2800">
                <a:latin typeface="標楷體" pitchFamily="65" charset="-120"/>
                <a:cs typeface="Times New Roman" pitchFamily="18" charset="0"/>
              </a:rPr>
              <a:t>              分成幾種類型，稱為「層」，然後</a:t>
            </a:r>
          </a:p>
          <a:p>
            <a:pPr marL="342900" indent="-342900" eaLnBrk="1" hangingPunct="1"/>
            <a:r>
              <a:rPr lang="zh-TW" altLang="en-US" sz="2800">
                <a:latin typeface="標楷體" pitchFamily="65" charset="-120"/>
                <a:cs typeface="Times New Roman" pitchFamily="18" charset="0"/>
              </a:rPr>
              <a:t>              每層再用機率抽樣方式抽取樣本 </a:t>
            </a:r>
          </a:p>
          <a:p>
            <a:pPr marL="342900" indent="-342900" eaLnBrk="1" hangingPunct="1"/>
            <a:endParaRPr lang="zh-TW" altLang="en-US" sz="2800">
              <a:latin typeface="標楷體" pitchFamily="65" charset="-120"/>
              <a:cs typeface="Times New Roman" pitchFamily="18" charset="0"/>
            </a:endParaRPr>
          </a:p>
          <a:p>
            <a:pPr marL="342900" indent="-342900" eaLnBrk="1" hangingPunct="1"/>
            <a:r>
              <a:rPr lang="zh-TW" altLang="en-US" sz="2800">
                <a:latin typeface="標楷體" pitchFamily="65" charset="-120"/>
                <a:cs typeface="Times New Roman" pitchFamily="18" charset="0"/>
              </a:rPr>
              <a:t>例如：估計某個小學全體學生的平均身高，首先根</a:t>
            </a:r>
          </a:p>
          <a:p>
            <a:pPr marL="342900" indent="-342900" eaLnBrk="1" hangingPunct="1"/>
            <a:r>
              <a:rPr lang="zh-TW" altLang="en-US" sz="2800">
                <a:latin typeface="標楷體" pitchFamily="65" charset="-120"/>
                <a:cs typeface="Times New Roman" pitchFamily="18" charset="0"/>
              </a:rPr>
              <a:t>      據性別分成男、女兩層，然後每層中各自隨</a:t>
            </a:r>
          </a:p>
          <a:p>
            <a:pPr marL="342900" indent="-342900" eaLnBrk="1" hangingPunct="1"/>
            <a:r>
              <a:rPr lang="zh-TW" altLang="en-US" sz="2800">
                <a:latin typeface="標楷體" pitchFamily="65" charset="-120"/>
                <a:cs typeface="Times New Roman" pitchFamily="18" charset="0"/>
              </a:rPr>
              <a:t>      機選取樣本。 </a:t>
            </a:r>
          </a:p>
          <a:p>
            <a:pPr marL="342900" indent="-342900" eaLnBrk="1" hangingPunct="1"/>
            <a:endParaRPr lang="en-US" altLang="zh-TW" sz="2800">
              <a:latin typeface="標楷體" pitchFamily="65" charset="-120"/>
              <a:cs typeface="Times New Roman" pitchFamily="18" charset="0"/>
            </a:endParaRPr>
          </a:p>
        </p:txBody>
      </p:sp>
      <p:pic>
        <p:nvPicPr>
          <p:cNvPr id="26631" name="圖片 9" descr="LOgo_final_outline_f.png"/>
          <p:cNvPicPr>
            <a:picLocks noChangeAspect="1"/>
          </p:cNvPicPr>
          <p:nvPr/>
        </p:nvPicPr>
        <p:blipFill>
          <a:blip r:embed="rId2" cstate="print"/>
          <a:srcRect/>
          <a:stretch>
            <a:fillRect/>
          </a:stretch>
        </p:blipFill>
        <p:spPr bwMode="auto">
          <a:xfrm>
            <a:off x="7500938" y="142875"/>
            <a:ext cx="1500187" cy="2984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日期版面配置區 2"/>
          <p:cNvSpPr>
            <a:spLocks noGrp="1"/>
          </p:cNvSpPr>
          <p:nvPr>
            <p:ph type="dt" sz="quarter" idx="10"/>
          </p:nvPr>
        </p:nvSpPr>
        <p:spPr>
          <a:noFill/>
        </p:spPr>
        <p:txBody>
          <a:bodyPr/>
          <a:lstStyle/>
          <a:p>
            <a:fld id="{F77A9835-3F4B-43F8-B31B-98E46307B431}" type="datetime1">
              <a:rPr lang="zh-TW" altLang="en-US" smtClean="0"/>
              <a:pPr/>
              <a:t>2013/11/15</a:t>
            </a:fld>
            <a:endParaRPr lang="en-US" altLang="zh-TW" smtClean="0"/>
          </a:p>
        </p:txBody>
      </p:sp>
      <p:sp>
        <p:nvSpPr>
          <p:cNvPr id="27651" name="頁尾版面配置區 3"/>
          <p:cNvSpPr>
            <a:spLocks noGrp="1"/>
          </p:cNvSpPr>
          <p:nvPr>
            <p:ph type="ftr" sz="quarter" idx="11"/>
          </p:nvPr>
        </p:nvSpPr>
        <p:spPr>
          <a:noFill/>
        </p:spPr>
        <p:txBody>
          <a:bodyPr/>
          <a:lstStyle/>
          <a:p>
            <a:r>
              <a:rPr lang="en-US" altLang="zh-TW" smtClean="0"/>
              <a:t>Jen-pei Liu, PhD</a:t>
            </a:r>
          </a:p>
        </p:txBody>
      </p:sp>
      <p:sp>
        <p:nvSpPr>
          <p:cNvPr id="27652" name="投影片編號版面配置區 4"/>
          <p:cNvSpPr>
            <a:spLocks noGrp="1"/>
          </p:cNvSpPr>
          <p:nvPr>
            <p:ph type="sldNum" sz="quarter" idx="12"/>
          </p:nvPr>
        </p:nvSpPr>
        <p:spPr>
          <a:noFill/>
        </p:spPr>
        <p:txBody>
          <a:bodyPr/>
          <a:lstStyle/>
          <a:p>
            <a:fld id="{7604081F-57BB-4745-882C-B55DFA00CE70}" type="slidenum">
              <a:rPr lang="en-US" altLang="zh-TW"/>
              <a:pPr/>
              <a:t>22</a:t>
            </a:fld>
            <a:endParaRPr lang="en-US" altLang="zh-TW"/>
          </a:p>
        </p:txBody>
      </p:sp>
      <p:sp>
        <p:nvSpPr>
          <p:cNvPr id="27653" name="AutoShape 2"/>
          <p:cNvSpPr>
            <a:spLocks noGrp="1" noChangeArrowheads="1"/>
          </p:cNvSpPr>
          <p:nvPr>
            <p:ph type="title"/>
          </p:nvPr>
        </p:nvSpPr>
        <p:spPr/>
        <p:txBody>
          <a:bodyPr/>
          <a:lstStyle/>
          <a:p>
            <a:pPr eaLnBrk="1" hangingPunct="1"/>
            <a:r>
              <a:rPr lang="zh-TW" altLang="en-US" smtClean="0">
                <a:latin typeface="Times New Roman" pitchFamily="18" charset="0"/>
                <a:cs typeface="Times New Roman" pitchFamily="18" charset="0"/>
              </a:rPr>
              <a:t>分層隨機抽樣</a:t>
            </a:r>
            <a:r>
              <a:rPr lang="en-US" altLang="zh-TW" smtClean="0">
                <a:latin typeface="Times New Roman" pitchFamily="18" charset="0"/>
                <a:cs typeface="Times New Roman" pitchFamily="18" charset="0"/>
              </a:rPr>
              <a:t>(Stratified Sampling)</a:t>
            </a:r>
            <a:r>
              <a:rPr lang="en-US" altLang="zh-TW" smtClean="0">
                <a:cs typeface="Times New Roman" pitchFamily="18" charset="0"/>
              </a:rPr>
              <a:t> </a:t>
            </a:r>
          </a:p>
        </p:txBody>
      </p:sp>
      <p:sp>
        <p:nvSpPr>
          <p:cNvPr id="27654" name="Text Box 4"/>
          <p:cNvSpPr txBox="1">
            <a:spLocks noChangeArrowheads="1"/>
          </p:cNvSpPr>
          <p:nvPr/>
        </p:nvSpPr>
        <p:spPr bwMode="auto">
          <a:xfrm>
            <a:off x="827088" y="5291138"/>
            <a:ext cx="8235950" cy="946150"/>
          </a:xfrm>
          <a:prstGeom prst="rect">
            <a:avLst/>
          </a:prstGeom>
          <a:noFill/>
          <a:ln w="9525">
            <a:noFill/>
            <a:miter lim="800000"/>
            <a:headEnd/>
            <a:tailEnd/>
          </a:ln>
        </p:spPr>
        <p:txBody>
          <a:bodyPr>
            <a:spAutoFit/>
          </a:bodyPr>
          <a:lstStyle/>
          <a:p>
            <a:pPr marL="342900" indent="-342900" eaLnBrk="1" hangingPunct="1"/>
            <a:r>
              <a:rPr lang="zh-TW" altLang="en-US" sz="2800">
                <a:latin typeface="標楷體" pitchFamily="65" charset="-120"/>
                <a:cs typeface="Times New Roman" pitchFamily="18" charset="0"/>
              </a:rPr>
              <a:t>原因：可得各層訊息，而且樣本分配較均勻，</a:t>
            </a:r>
          </a:p>
          <a:p>
            <a:pPr marL="342900" indent="-342900" eaLnBrk="1" hangingPunct="1"/>
            <a:r>
              <a:rPr lang="zh-TW" altLang="en-US" sz="2800">
                <a:latin typeface="標楷體" pitchFamily="65" charset="-120"/>
                <a:cs typeface="Times New Roman" pitchFamily="18" charset="0"/>
              </a:rPr>
              <a:t>      提高估計準確度 </a:t>
            </a:r>
          </a:p>
        </p:txBody>
      </p:sp>
      <p:pic>
        <p:nvPicPr>
          <p:cNvPr id="27655" name="圖片 9" descr="LOgo_final_outline_f.png"/>
          <p:cNvPicPr>
            <a:picLocks noChangeAspect="1"/>
          </p:cNvPicPr>
          <p:nvPr/>
        </p:nvPicPr>
        <p:blipFill>
          <a:blip r:embed="rId2" cstate="print"/>
          <a:srcRect/>
          <a:stretch>
            <a:fillRect/>
          </a:stretch>
        </p:blipFill>
        <p:spPr bwMode="auto">
          <a:xfrm>
            <a:off x="7500938" y="142875"/>
            <a:ext cx="1500187" cy="298450"/>
          </a:xfrm>
          <a:prstGeom prst="rect">
            <a:avLst/>
          </a:prstGeom>
          <a:noFill/>
          <a:ln w="9525">
            <a:noFill/>
            <a:miter lim="800000"/>
            <a:headEnd/>
            <a:tailEnd/>
          </a:ln>
        </p:spPr>
      </p:pic>
      <p:pic>
        <p:nvPicPr>
          <p:cNvPr id="27656" name="圖片 1"/>
          <p:cNvPicPr>
            <a:picLocks noChangeAspect="1"/>
          </p:cNvPicPr>
          <p:nvPr/>
        </p:nvPicPr>
        <p:blipFill>
          <a:blip r:embed="rId3" cstate="print"/>
          <a:srcRect r="30980" b="36974"/>
          <a:stretch>
            <a:fillRect/>
          </a:stretch>
        </p:blipFill>
        <p:spPr bwMode="auto">
          <a:xfrm>
            <a:off x="900113" y="2349500"/>
            <a:ext cx="5049837" cy="28813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日期版面配置區 2"/>
          <p:cNvSpPr>
            <a:spLocks noGrp="1"/>
          </p:cNvSpPr>
          <p:nvPr>
            <p:ph type="dt" sz="quarter" idx="10"/>
          </p:nvPr>
        </p:nvSpPr>
        <p:spPr>
          <a:noFill/>
        </p:spPr>
        <p:txBody>
          <a:bodyPr/>
          <a:lstStyle/>
          <a:p>
            <a:fld id="{D7CA0ECA-2F6C-417B-A9E6-42E42925AAD1}" type="datetime1">
              <a:rPr lang="zh-TW" altLang="en-US" smtClean="0"/>
              <a:pPr/>
              <a:t>2013/11/15</a:t>
            </a:fld>
            <a:endParaRPr lang="en-US" altLang="zh-TW" smtClean="0"/>
          </a:p>
        </p:txBody>
      </p:sp>
      <p:sp>
        <p:nvSpPr>
          <p:cNvPr id="28675" name="頁尾版面配置區 3"/>
          <p:cNvSpPr>
            <a:spLocks noGrp="1"/>
          </p:cNvSpPr>
          <p:nvPr>
            <p:ph type="ftr" sz="quarter" idx="11"/>
          </p:nvPr>
        </p:nvSpPr>
        <p:spPr>
          <a:noFill/>
        </p:spPr>
        <p:txBody>
          <a:bodyPr/>
          <a:lstStyle/>
          <a:p>
            <a:r>
              <a:rPr lang="en-US" altLang="zh-TW" smtClean="0"/>
              <a:t>Jen-pei Liu, PhD</a:t>
            </a:r>
          </a:p>
        </p:txBody>
      </p:sp>
      <p:sp>
        <p:nvSpPr>
          <p:cNvPr id="28676" name="投影片編號版面配置區 4"/>
          <p:cNvSpPr>
            <a:spLocks noGrp="1"/>
          </p:cNvSpPr>
          <p:nvPr>
            <p:ph type="sldNum" sz="quarter" idx="12"/>
          </p:nvPr>
        </p:nvSpPr>
        <p:spPr>
          <a:noFill/>
        </p:spPr>
        <p:txBody>
          <a:bodyPr/>
          <a:lstStyle/>
          <a:p>
            <a:fld id="{8BCE0A9B-F63D-4A95-9AA0-AE635198BB98}" type="slidenum">
              <a:rPr lang="en-US" altLang="zh-TW"/>
              <a:pPr/>
              <a:t>23</a:t>
            </a:fld>
            <a:endParaRPr lang="en-US" altLang="zh-TW"/>
          </a:p>
        </p:txBody>
      </p:sp>
      <p:sp>
        <p:nvSpPr>
          <p:cNvPr id="28677" name="AutoShape 2"/>
          <p:cNvSpPr>
            <a:spLocks noGrp="1" noChangeArrowheads="1"/>
          </p:cNvSpPr>
          <p:nvPr>
            <p:ph type="title"/>
          </p:nvPr>
        </p:nvSpPr>
        <p:spPr/>
        <p:txBody>
          <a:bodyPr/>
          <a:lstStyle/>
          <a:p>
            <a:pPr eaLnBrk="1" hangingPunct="1"/>
            <a:r>
              <a:rPr lang="zh-TW" altLang="en-US" smtClean="0">
                <a:latin typeface="Times New Roman" pitchFamily="18" charset="0"/>
                <a:cs typeface="Times New Roman" pitchFamily="18" charset="0"/>
              </a:rPr>
              <a:t>集體抽樣</a:t>
            </a:r>
            <a:r>
              <a:rPr lang="en-US" altLang="zh-TW" smtClean="0">
                <a:latin typeface="Times New Roman" pitchFamily="18" charset="0"/>
                <a:cs typeface="Times New Roman" pitchFamily="18" charset="0"/>
              </a:rPr>
              <a:t>(Cluster Sampling)</a:t>
            </a:r>
            <a:r>
              <a:rPr lang="en-US" altLang="zh-TW" smtClean="0">
                <a:cs typeface="Times New Roman" pitchFamily="18" charset="0"/>
              </a:rPr>
              <a:t> </a:t>
            </a:r>
          </a:p>
        </p:txBody>
      </p:sp>
      <p:sp>
        <p:nvSpPr>
          <p:cNvPr id="28678" name="Text Box 3"/>
          <p:cNvSpPr txBox="1">
            <a:spLocks noChangeArrowheads="1"/>
          </p:cNvSpPr>
          <p:nvPr/>
        </p:nvSpPr>
        <p:spPr bwMode="auto">
          <a:xfrm>
            <a:off x="827088" y="2349500"/>
            <a:ext cx="8235950" cy="4362450"/>
          </a:xfrm>
          <a:prstGeom prst="rect">
            <a:avLst/>
          </a:prstGeom>
          <a:noFill/>
          <a:ln w="9525">
            <a:noFill/>
            <a:miter lim="800000"/>
            <a:headEnd/>
            <a:tailEnd/>
          </a:ln>
        </p:spPr>
        <p:txBody>
          <a:bodyPr>
            <a:spAutoFit/>
          </a:bodyPr>
          <a:lstStyle/>
          <a:p>
            <a:pPr marL="342900" indent="-342900" eaLnBrk="1" hangingPunct="1"/>
            <a:r>
              <a:rPr lang="zh-TW" altLang="en-US" sz="2800">
                <a:latin typeface="標楷體" pitchFamily="65" charset="-120"/>
                <a:cs typeface="Times New Roman" pitchFamily="18" charset="0"/>
              </a:rPr>
              <a:t>集體抽樣：先將母體區分為許多個不同的集體，</a:t>
            </a:r>
          </a:p>
          <a:p>
            <a:pPr marL="342900" indent="-342900" eaLnBrk="1" hangingPunct="1"/>
            <a:r>
              <a:rPr lang="zh-TW" altLang="en-US" sz="2800">
                <a:latin typeface="標楷體" pitchFamily="65" charset="-120"/>
                <a:cs typeface="Times New Roman" pitchFamily="18" charset="0"/>
              </a:rPr>
              <a:t>          然後隨機抽取少數集體當成樣本，中</a:t>
            </a:r>
          </a:p>
          <a:p>
            <a:pPr marL="342900" indent="-342900" eaLnBrk="1" hangingPunct="1"/>
            <a:r>
              <a:rPr lang="zh-TW" altLang="en-US" sz="2800">
                <a:latin typeface="標楷體" pitchFamily="65" charset="-120"/>
                <a:cs typeface="Times New Roman" pitchFamily="18" charset="0"/>
              </a:rPr>
              <a:t>          選的集體全部調查 </a:t>
            </a:r>
          </a:p>
          <a:p>
            <a:pPr marL="342900" indent="-342900" eaLnBrk="1" hangingPunct="1"/>
            <a:endParaRPr lang="zh-TW" altLang="en-US" sz="2800">
              <a:latin typeface="標楷體" pitchFamily="65" charset="-120"/>
              <a:cs typeface="Times New Roman" pitchFamily="18" charset="0"/>
            </a:endParaRPr>
          </a:p>
          <a:p>
            <a:pPr marL="342900" indent="-342900" eaLnBrk="1" hangingPunct="1"/>
            <a:r>
              <a:rPr lang="zh-TW" altLang="en-US" sz="2800">
                <a:latin typeface="標楷體" pitchFamily="65" charset="-120"/>
                <a:cs typeface="Times New Roman" pitchFamily="18" charset="0"/>
              </a:rPr>
              <a:t>例如：某市教育局想瞭三年級數學新教學方法的成</a:t>
            </a:r>
          </a:p>
          <a:p>
            <a:pPr marL="342900" indent="-342900" eaLnBrk="1" hangingPunct="1"/>
            <a:r>
              <a:rPr lang="zh-TW" altLang="en-US" sz="2800">
                <a:latin typeface="標楷體" pitchFamily="65" charset="-120"/>
                <a:cs typeface="Times New Roman" pitchFamily="18" charset="0"/>
              </a:rPr>
              <a:t>      效，在該市隨機抽取十個小學當成樣本學</a:t>
            </a:r>
          </a:p>
          <a:p>
            <a:pPr marL="342900" indent="-342900" eaLnBrk="1" hangingPunct="1"/>
            <a:r>
              <a:rPr lang="zh-TW" altLang="en-US" sz="2800">
                <a:latin typeface="標楷體" pitchFamily="65" charset="-120"/>
                <a:cs typeface="Times New Roman" pitchFamily="18" charset="0"/>
              </a:rPr>
              <a:t>      校。 其中五</a:t>
            </a:r>
            <a:r>
              <a:rPr lang="zh-TW" altLang="en-US" sz="2800">
                <a:cs typeface="Times New Roman" pitchFamily="18" charset="0"/>
              </a:rPr>
              <a:t>個小學採用新教學方法，另外五</a:t>
            </a:r>
          </a:p>
          <a:p>
            <a:pPr marL="342900" indent="-342900" eaLnBrk="1" hangingPunct="1"/>
            <a:r>
              <a:rPr lang="zh-TW" altLang="en-US" sz="2800">
                <a:cs typeface="Times New Roman" pitchFamily="18" charset="0"/>
              </a:rPr>
              <a:t>           個小學採用目前教學方法。上完一學年後，</a:t>
            </a:r>
          </a:p>
          <a:p>
            <a:pPr marL="342900" indent="-342900" eaLnBrk="1" hangingPunct="1"/>
            <a:r>
              <a:rPr lang="zh-TW" altLang="en-US" sz="2800">
                <a:cs typeface="Times New Roman" pitchFamily="18" charset="0"/>
              </a:rPr>
              <a:t>           使用同一份試卷進行測試與比較。</a:t>
            </a:r>
            <a:endParaRPr lang="zh-TW" altLang="en-US" sz="2800">
              <a:latin typeface="標楷體" pitchFamily="65" charset="-120"/>
              <a:cs typeface="Times New Roman" pitchFamily="18" charset="0"/>
            </a:endParaRPr>
          </a:p>
          <a:p>
            <a:pPr marL="342900" indent="-342900" eaLnBrk="1" hangingPunct="1"/>
            <a:endParaRPr lang="en-US" altLang="zh-TW" sz="2800">
              <a:latin typeface="標楷體" pitchFamily="65" charset="-120"/>
              <a:cs typeface="Times New Roman" pitchFamily="18" charset="0"/>
            </a:endParaRPr>
          </a:p>
        </p:txBody>
      </p:sp>
      <p:pic>
        <p:nvPicPr>
          <p:cNvPr id="28679" name="圖片 9" descr="LOgo_final_outline_f.png"/>
          <p:cNvPicPr>
            <a:picLocks noChangeAspect="1"/>
          </p:cNvPicPr>
          <p:nvPr/>
        </p:nvPicPr>
        <p:blipFill>
          <a:blip r:embed="rId2" cstate="print"/>
          <a:srcRect/>
          <a:stretch>
            <a:fillRect/>
          </a:stretch>
        </p:blipFill>
        <p:spPr bwMode="auto">
          <a:xfrm>
            <a:off x="7500938" y="142875"/>
            <a:ext cx="1500187" cy="2984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日期版面配置區 2"/>
          <p:cNvSpPr>
            <a:spLocks noGrp="1"/>
          </p:cNvSpPr>
          <p:nvPr>
            <p:ph type="dt" sz="quarter" idx="10"/>
          </p:nvPr>
        </p:nvSpPr>
        <p:spPr>
          <a:noFill/>
        </p:spPr>
        <p:txBody>
          <a:bodyPr/>
          <a:lstStyle/>
          <a:p>
            <a:fld id="{4A1DE5CA-0FE3-417C-9870-29E853FCA97E}" type="datetime1">
              <a:rPr lang="zh-TW" altLang="en-US" smtClean="0"/>
              <a:pPr/>
              <a:t>2013/11/15</a:t>
            </a:fld>
            <a:endParaRPr lang="en-US" altLang="zh-TW" smtClean="0"/>
          </a:p>
        </p:txBody>
      </p:sp>
      <p:sp>
        <p:nvSpPr>
          <p:cNvPr id="29699" name="頁尾版面配置區 3"/>
          <p:cNvSpPr>
            <a:spLocks noGrp="1"/>
          </p:cNvSpPr>
          <p:nvPr>
            <p:ph type="ftr" sz="quarter" idx="11"/>
          </p:nvPr>
        </p:nvSpPr>
        <p:spPr>
          <a:noFill/>
        </p:spPr>
        <p:txBody>
          <a:bodyPr/>
          <a:lstStyle/>
          <a:p>
            <a:r>
              <a:rPr lang="en-US" altLang="zh-TW" smtClean="0"/>
              <a:t>Jen-pei Liu, PhD</a:t>
            </a:r>
          </a:p>
        </p:txBody>
      </p:sp>
      <p:sp>
        <p:nvSpPr>
          <p:cNvPr id="29700" name="投影片編號版面配置區 4"/>
          <p:cNvSpPr>
            <a:spLocks noGrp="1"/>
          </p:cNvSpPr>
          <p:nvPr>
            <p:ph type="sldNum" sz="quarter" idx="12"/>
          </p:nvPr>
        </p:nvSpPr>
        <p:spPr>
          <a:noFill/>
        </p:spPr>
        <p:txBody>
          <a:bodyPr/>
          <a:lstStyle/>
          <a:p>
            <a:fld id="{F18566E0-2B0B-457C-B1BD-78A294B0E888}" type="slidenum">
              <a:rPr lang="en-US" altLang="zh-TW"/>
              <a:pPr/>
              <a:t>24</a:t>
            </a:fld>
            <a:endParaRPr lang="en-US" altLang="zh-TW"/>
          </a:p>
        </p:txBody>
      </p:sp>
      <p:sp>
        <p:nvSpPr>
          <p:cNvPr id="29701" name="AutoShape 2"/>
          <p:cNvSpPr>
            <a:spLocks noGrp="1" noChangeArrowheads="1"/>
          </p:cNvSpPr>
          <p:nvPr>
            <p:ph type="title"/>
          </p:nvPr>
        </p:nvSpPr>
        <p:spPr/>
        <p:txBody>
          <a:bodyPr/>
          <a:lstStyle/>
          <a:p>
            <a:pPr eaLnBrk="1" hangingPunct="1"/>
            <a:r>
              <a:rPr kumimoji="0" lang="zh-TW" altLang="en-US" smtClean="0">
                <a:latin typeface="Times New Roman" pitchFamily="18" charset="0"/>
                <a:cs typeface="Times New Roman" pitchFamily="18" charset="0"/>
              </a:rPr>
              <a:t>實例應用</a:t>
            </a:r>
            <a:r>
              <a:rPr kumimoji="0" lang="zh-TW" altLang="en-US" smtClean="0">
                <a:cs typeface="Times New Roman" pitchFamily="18" charset="0"/>
              </a:rPr>
              <a:t>：</a:t>
            </a:r>
            <a:r>
              <a:rPr kumimoji="0" lang="en-US" altLang="zh-TW" smtClean="0">
                <a:latin typeface="標楷體" pitchFamily="65" charset="-120"/>
                <a:cs typeface="Times New Roman" pitchFamily="18" charset="0"/>
              </a:rPr>
              <a:t>2001</a:t>
            </a:r>
            <a:r>
              <a:rPr kumimoji="0" lang="zh-TW" altLang="en-US" smtClean="0">
                <a:cs typeface="Times New Roman" pitchFamily="18" charset="0"/>
              </a:rPr>
              <a:t>年</a:t>
            </a:r>
            <a:r>
              <a:rPr kumimoji="0" lang="zh-TW" altLang="en-US" smtClean="0">
                <a:latin typeface="Times New Roman" pitchFamily="18" charset="0"/>
                <a:cs typeface="Times New Roman" pitchFamily="18" charset="0"/>
              </a:rPr>
              <a:t>國</a:t>
            </a:r>
            <a:r>
              <a:rPr lang="zh-TW" altLang="en-US" smtClean="0">
                <a:latin typeface="Times New Roman" pitchFamily="18" charset="0"/>
                <a:cs typeface="Times New Roman" pitchFamily="18" charset="0"/>
              </a:rPr>
              <a:t>民健康訪問調查</a:t>
            </a:r>
            <a:endParaRPr lang="zh-TW" altLang="en-US" smtClean="0">
              <a:cs typeface="Times New Roman" pitchFamily="18" charset="0"/>
            </a:endParaRPr>
          </a:p>
        </p:txBody>
      </p:sp>
      <p:sp>
        <p:nvSpPr>
          <p:cNvPr id="29702" name="Text Box 3"/>
          <p:cNvSpPr txBox="1">
            <a:spLocks noChangeArrowheads="1"/>
          </p:cNvSpPr>
          <p:nvPr/>
        </p:nvSpPr>
        <p:spPr bwMode="auto">
          <a:xfrm>
            <a:off x="827088" y="2349500"/>
            <a:ext cx="8235950" cy="2227263"/>
          </a:xfrm>
          <a:prstGeom prst="rect">
            <a:avLst/>
          </a:prstGeom>
          <a:noFill/>
          <a:ln w="9525">
            <a:noFill/>
            <a:miter lim="800000"/>
            <a:headEnd/>
            <a:tailEnd/>
          </a:ln>
        </p:spPr>
        <p:txBody>
          <a:bodyPr>
            <a:spAutoFit/>
          </a:bodyPr>
          <a:lstStyle/>
          <a:p>
            <a:pPr marL="342900" indent="-342900" eaLnBrk="1" hangingPunct="1"/>
            <a:r>
              <a:rPr lang="zh-TW" altLang="en-US" sz="2800">
                <a:latin typeface="標楷體" pitchFamily="65" charset="-120"/>
                <a:cs typeface="Times New Roman" pitchFamily="18" charset="0"/>
              </a:rPr>
              <a:t>母體：</a:t>
            </a:r>
            <a:r>
              <a:rPr lang="en-US" altLang="zh-TW" sz="2800">
                <a:latin typeface="標楷體" pitchFamily="65" charset="-120"/>
                <a:cs typeface="Times New Roman" pitchFamily="18" charset="0"/>
              </a:rPr>
              <a:t>2000</a:t>
            </a:r>
            <a:r>
              <a:rPr lang="zh-TW" altLang="en-US" sz="2800">
                <a:latin typeface="標楷體" pitchFamily="65" charset="-120"/>
                <a:cs typeface="Times New Roman" pitchFamily="18" charset="0"/>
              </a:rPr>
              <a:t>年臺灣地區全體人民 </a:t>
            </a:r>
          </a:p>
          <a:p>
            <a:pPr marL="342900" indent="-342900" eaLnBrk="1" hangingPunct="1"/>
            <a:endParaRPr lang="zh-TW" altLang="en-US" sz="2800">
              <a:latin typeface="標楷體" pitchFamily="65" charset="-120"/>
              <a:cs typeface="Times New Roman" pitchFamily="18" charset="0"/>
            </a:endParaRPr>
          </a:p>
          <a:p>
            <a:pPr marL="342900" indent="-342900" eaLnBrk="1" hangingPunct="1"/>
            <a:r>
              <a:rPr lang="zh-TW" altLang="en-US" sz="2800">
                <a:latin typeface="標楷體" pitchFamily="65" charset="-120"/>
                <a:cs typeface="Times New Roman" pitchFamily="18" charset="0"/>
              </a:rPr>
              <a:t>樣本：採用多段分層抽樣設計 </a:t>
            </a:r>
          </a:p>
          <a:p>
            <a:pPr marL="342900" indent="-342900" eaLnBrk="1" hangingPunct="1"/>
            <a:endParaRPr lang="zh-TW" altLang="en-US" sz="2800">
              <a:latin typeface="標楷體" pitchFamily="65" charset="-120"/>
              <a:cs typeface="Times New Roman" pitchFamily="18" charset="0"/>
            </a:endParaRPr>
          </a:p>
          <a:p>
            <a:pPr marL="342900" indent="-342900" eaLnBrk="1" hangingPunct="1"/>
            <a:r>
              <a:rPr lang="zh-TW" altLang="en-US" sz="2800">
                <a:latin typeface="標楷體" pitchFamily="65" charset="-120"/>
                <a:cs typeface="Times New Roman" pitchFamily="18" charset="0"/>
              </a:rPr>
              <a:t>目的：瞭解國人健康狀況與醫療服務利用情形 </a:t>
            </a:r>
          </a:p>
        </p:txBody>
      </p:sp>
      <p:pic>
        <p:nvPicPr>
          <p:cNvPr id="29703" name="圖片 9" descr="LOgo_final_outline_f.png"/>
          <p:cNvPicPr>
            <a:picLocks noChangeAspect="1"/>
          </p:cNvPicPr>
          <p:nvPr/>
        </p:nvPicPr>
        <p:blipFill>
          <a:blip r:embed="rId2" cstate="print"/>
          <a:srcRect/>
          <a:stretch>
            <a:fillRect/>
          </a:stretch>
        </p:blipFill>
        <p:spPr bwMode="auto">
          <a:xfrm>
            <a:off x="7500938" y="142875"/>
            <a:ext cx="1500187" cy="2984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日期版面配置區 2"/>
          <p:cNvSpPr>
            <a:spLocks noGrp="1"/>
          </p:cNvSpPr>
          <p:nvPr>
            <p:ph type="dt" sz="quarter" idx="10"/>
          </p:nvPr>
        </p:nvSpPr>
        <p:spPr>
          <a:noFill/>
        </p:spPr>
        <p:txBody>
          <a:bodyPr/>
          <a:lstStyle/>
          <a:p>
            <a:fld id="{798B98C0-85B2-4AE0-A96B-F9B12EF09F2D}" type="datetime1">
              <a:rPr lang="zh-TW" altLang="en-US" smtClean="0"/>
              <a:pPr/>
              <a:t>2013/11/15</a:t>
            </a:fld>
            <a:endParaRPr lang="en-US" altLang="zh-TW" smtClean="0"/>
          </a:p>
        </p:txBody>
      </p:sp>
      <p:sp>
        <p:nvSpPr>
          <p:cNvPr id="30723" name="頁尾版面配置區 3"/>
          <p:cNvSpPr>
            <a:spLocks noGrp="1"/>
          </p:cNvSpPr>
          <p:nvPr>
            <p:ph type="ftr" sz="quarter" idx="11"/>
          </p:nvPr>
        </p:nvSpPr>
        <p:spPr>
          <a:noFill/>
        </p:spPr>
        <p:txBody>
          <a:bodyPr/>
          <a:lstStyle/>
          <a:p>
            <a:r>
              <a:rPr lang="en-US" altLang="zh-TW" smtClean="0"/>
              <a:t>Jen-pei Liu, PhD</a:t>
            </a:r>
          </a:p>
        </p:txBody>
      </p:sp>
      <p:sp>
        <p:nvSpPr>
          <p:cNvPr id="30724" name="投影片編號版面配置區 4"/>
          <p:cNvSpPr>
            <a:spLocks noGrp="1"/>
          </p:cNvSpPr>
          <p:nvPr>
            <p:ph type="sldNum" sz="quarter" idx="12"/>
          </p:nvPr>
        </p:nvSpPr>
        <p:spPr>
          <a:noFill/>
        </p:spPr>
        <p:txBody>
          <a:bodyPr/>
          <a:lstStyle/>
          <a:p>
            <a:fld id="{7468D186-8EA1-42A2-BCC2-FC2B7BAB492F}" type="slidenum">
              <a:rPr lang="en-US" altLang="zh-TW"/>
              <a:pPr/>
              <a:t>25</a:t>
            </a:fld>
            <a:endParaRPr lang="en-US" altLang="zh-TW"/>
          </a:p>
        </p:txBody>
      </p:sp>
      <p:sp>
        <p:nvSpPr>
          <p:cNvPr id="30725" name="AutoShape 2"/>
          <p:cNvSpPr>
            <a:spLocks noGrp="1" noChangeArrowheads="1"/>
          </p:cNvSpPr>
          <p:nvPr>
            <p:ph type="title"/>
          </p:nvPr>
        </p:nvSpPr>
        <p:spPr/>
        <p:txBody>
          <a:bodyPr/>
          <a:lstStyle/>
          <a:p>
            <a:pPr eaLnBrk="1" hangingPunct="1"/>
            <a:r>
              <a:rPr lang="zh-TW" altLang="en-US" smtClean="0">
                <a:latin typeface="Times New Roman" pitchFamily="18" charset="0"/>
                <a:cs typeface="Times New Roman" pitchFamily="18" charset="0"/>
              </a:rPr>
              <a:t>國民健康訪問調查</a:t>
            </a:r>
            <a:r>
              <a:rPr lang="zh-TW" altLang="en-US" smtClean="0">
                <a:cs typeface="Times New Roman" pitchFamily="18" charset="0"/>
              </a:rPr>
              <a:t>：</a:t>
            </a:r>
            <a:r>
              <a:rPr lang="zh-TW" altLang="en-US" smtClean="0">
                <a:latin typeface="Times New Roman" pitchFamily="18" charset="0"/>
                <a:cs typeface="Times New Roman" pitchFamily="18" charset="0"/>
              </a:rPr>
              <a:t>分層隨機抽樣</a:t>
            </a:r>
            <a:r>
              <a:rPr lang="zh-TW" altLang="en-US" smtClean="0">
                <a:cs typeface="Times New Roman" pitchFamily="18" charset="0"/>
              </a:rPr>
              <a:t> </a:t>
            </a:r>
          </a:p>
        </p:txBody>
      </p:sp>
      <p:pic>
        <p:nvPicPr>
          <p:cNvPr id="30726" name="Picture 3"/>
          <p:cNvPicPr>
            <a:picLocks noChangeAspect="1" noChangeArrowheads="1"/>
          </p:cNvPicPr>
          <p:nvPr/>
        </p:nvPicPr>
        <p:blipFill>
          <a:blip r:embed="rId2" cstate="print"/>
          <a:srcRect/>
          <a:stretch>
            <a:fillRect/>
          </a:stretch>
        </p:blipFill>
        <p:spPr bwMode="auto">
          <a:xfrm>
            <a:off x="914400" y="2420938"/>
            <a:ext cx="5602288" cy="3856037"/>
          </a:xfrm>
          <a:prstGeom prst="rect">
            <a:avLst/>
          </a:prstGeom>
          <a:noFill/>
          <a:ln w="9525">
            <a:noFill/>
            <a:miter lim="800000"/>
            <a:headEnd/>
            <a:tailEnd/>
          </a:ln>
        </p:spPr>
      </p:pic>
      <p:pic>
        <p:nvPicPr>
          <p:cNvPr id="30727" name="圖片 9" descr="LOgo_final_outline_f.png"/>
          <p:cNvPicPr>
            <a:picLocks noChangeAspect="1"/>
          </p:cNvPicPr>
          <p:nvPr/>
        </p:nvPicPr>
        <p:blipFill>
          <a:blip r:embed="rId3" cstate="print"/>
          <a:srcRect/>
          <a:stretch>
            <a:fillRect/>
          </a:stretch>
        </p:blipFill>
        <p:spPr bwMode="auto">
          <a:xfrm>
            <a:off x="7500938" y="142875"/>
            <a:ext cx="1500187" cy="2984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日期版面配置區 2"/>
          <p:cNvSpPr>
            <a:spLocks noGrp="1"/>
          </p:cNvSpPr>
          <p:nvPr>
            <p:ph type="dt" sz="quarter" idx="10"/>
          </p:nvPr>
        </p:nvSpPr>
        <p:spPr>
          <a:noFill/>
        </p:spPr>
        <p:txBody>
          <a:bodyPr/>
          <a:lstStyle/>
          <a:p>
            <a:fld id="{78D64FEE-CB13-46AC-B954-07934CA21FB8}" type="datetime1">
              <a:rPr lang="zh-TW" altLang="en-US" smtClean="0"/>
              <a:pPr/>
              <a:t>2013/11/15</a:t>
            </a:fld>
            <a:endParaRPr lang="en-US" altLang="zh-TW" smtClean="0"/>
          </a:p>
        </p:txBody>
      </p:sp>
      <p:sp>
        <p:nvSpPr>
          <p:cNvPr id="31747" name="頁尾版面配置區 3"/>
          <p:cNvSpPr>
            <a:spLocks noGrp="1"/>
          </p:cNvSpPr>
          <p:nvPr>
            <p:ph type="ftr" sz="quarter" idx="11"/>
          </p:nvPr>
        </p:nvSpPr>
        <p:spPr>
          <a:noFill/>
        </p:spPr>
        <p:txBody>
          <a:bodyPr/>
          <a:lstStyle/>
          <a:p>
            <a:r>
              <a:rPr lang="en-US" altLang="zh-TW" smtClean="0"/>
              <a:t>Jen-pei Liu, PhD</a:t>
            </a:r>
          </a:p>
        </p:txBody>
      </p:sp>
      <p:sp>
        <p:nvSpPr>
          <p:cNvPr id="31748" name="投影片編號版面配置區 4"/>
          <p:cNvSpPr>
            <a:spLocks noGrp="1"/>
          </p:cNvSpPr>
          <p:nvPr>
            <p:ph type="sldNum" sz="quarter" idx="12"/>
          </p:nvPr>
        </p:nvSpPr>
        <p:spPr>
          <a:noFill/>
        </p:spPr>
        <p:txBody>
          <a:bodyPr/>
          <a:lstStyle/>
          <a:p>
            <a:fld id="{D8CFD3D3-6A27-4714-B315-8B99D89517CC}" type="slidenum">
              <a:rPr lang="en-US" altLang="zh-TW"/>
              <a:pPr/>
              <a:t>26</a:t>
            </a:fld>
            <a:endParaRPr lang="en-US" altLang="zh-TW"/>
          </a:p>
        </p:txBody>
      </p:sp>
      <p:sp>
        <p:nvSpPr>
          <p:cNvPr id="31749" name="AutoShape 2"/>
          <p:cNvSpPr>
            <a:spLocks noGrp="1" noChangeArrowheads="1"/>
          </p:cNvSpPr>
          <p:nvPr>
            <p:ph type="title"/>
          </p:nvPr>
        </p:nvSpPr>
        <p:spPr/>
        <p:txBody>
          <a:bodyPr/>
          <a:lstStyle/>
          <a:p>
            <a:pPr eaLnBrk="1" hangingPunct="1"/>
            <a:r>
              <a:rPr lang="zh-TW" altLang="en-US" smtClean="0">
                <a:latin typeface="Times New Roman" pitchFamily="18" charset="0"/>
                <a:cs typeface="Times New Roman" pitchFamily="18" charset="0"/>
              </a:rPr>
              <a:t>國民健康訪問調查</a:t>
            </a:r>
            <a:r>
              <a:rPr lang="zh-TW" altLang="en-US" smtClean="0">
                <a:cs typeface="Times New Roman" pitchFamily="18" charset="0"/>
              </a:rPr>
              <a:t>：</a:t>
            </a:r>
            <a:r>
              <a:rPr lang="zh-TW" altLang="en-US" smtClean="0">
                <a:latin typeface="Times New Roman" pitchFamily="18" charset="0"/>
                <a:cs typeface="Times New Roman" pitchFamily="18" charset="0"/>
              </a:rPr>
              <a:t>樣本選取</a:t>
            </a:r>
            <a:r>
              <a:rPr lang="zh-TW" altLang="en-US" smtClean="0">
                <a:cs typeface="Times New Roman" pitchFamily="18" charset="0"/>
              </a:rPr>
              <a:t> </a:t>
            </a:r>
          </a:p>
        </p:txBody>
      </p:sp>
      <p:pic>
        <p:nvPicPr>
          <p:cNvPr id="31750" name="Picture 3"/>
          <p:cNvPicPr>
            <a:picLocks noChangeAspect="1" noChangeArrowheads="1"/>
          </p:cNvPicPr>
          <p:nvPr/>
        </p:nvPicPr>
        <p:blipFill>
          <a:blip r:embed="rId2" cstate="print"/>
          <a:srcRect/>
          <a:stretch>
            <a:fillRect/>
          </a:stretch>
        </p:blipFill>
        <p:spPr bwMode="auto">
          <a:xfrm>
            <a:off x="971550" y="2408238"/>
            <a:ext cx="6840538" cy="2460625"/>
          </a:xfrm>
          <a:prstGeom prst="rect">
            <a:avLst/>
          </a:prstGeom>
          <a:noFill/>
          <a:ln w="9525">
            <a:noFill/>
            <a:miter lim="800000"/>
            <a:headEnd/>
            <a:tailEnd/>
          </a:ln>
        </p:spPr>
      </p:pic>
      <p:pic>
        <p:nvPicPr>
          <p:cNvPr id="31751" name="圖片 9" descr="LOgo_final_outline_f.png"/>
          <p:cNvPicPr>
            <a:picLocks noChangeAspect="1"/>
          </p:cNvPicPr>
          <p:nvPr/>
        </p:nvPicPr>
        <p:blipFill>
          <a:blip r:embed="rId3" cstate="print"/>
          <a:srcRect/>
          <a:stretch>
            <a:fillRect/>
          </a:stretch>
        </p:blipFill>
        <p:spPr bwMode="auto">
          <a:xfrm>
            <a:off x="7500938" y="142875"/>
            <a:ext cx="1500187" cy="2984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日期版面配置區 3"/>
          <p:cNvSpPr>
            <a:spLocks noGrp="1"/>
          </p:cNvSpPr>
          <p:nvPr>
            <p:ph type="dt" sz="quarter" idx="10"/>
          </p:nvPr>
        </p:nvSpPr>
        <p:spPr>
          <a:noFill/>
        </p:spPr>
        <p:txBody>
          <a:bodyPr/>
          <a:lstStyle/>
          <a:p>
            <a:fld id="{02C14FA7-8901-4AA7-8AD0-0DD59FB9388E}" type="datetime1">
              <a:rPr lang="zh-TW" altLang="en-US" smtClean="0"/>
              <a:pPr/>
              <a:t>2013/11/15</a:t>
            </a:fld>
            <a:endParaRPr lang="en-US" altLang="zh-TW" smtClean="0"/>
          </a:p>
        </p:txBody>
      </p:sp>
      <p:sp>
        <p:nvSpPr>
          <p:cNvPr id="32771" name="頁尾版面配置區 4"/>
          <p:cNvSpPr>
            <a:spLocks noGrp="1"/>
          </p:cNvSpPr>
          <p:nvPr>
            <p:ph type="ftr" sz="quarter" idx="11"/>
          </p:nvPr>
        </p:nvSpPr>
        <p:spPr>
          <a:noFill/>
        </p:spPr>
        <p:txBody>
          <a:bodyPr/>
          <a:lstStyle/>
          <a:p>
            <a:r>
              <a:rPr lang="en-US" altLang="zh-TW" smtClean="0"/>
              <a:t>Jen-pei Liu, PhD</a:t>
            </a:r>
          </a:p>
        </p:txBody>
      </p:sp>
      <p:sp>
        <p:nvSpPr>
          <p:cNvPr id="32772" name="投影片編號版面配置區 5"/>
          <p:cNvSpPr>
            <a:spLocks noGrp="1"/>
          </p:cNvSpPr>
          <p:nvPr>
            <p:ph type="sldNum" sz="quarter" idx="12"/>
          </p:nvPr>
        </p:nvSpPr>
        <p:spPr>
          <a:noFill/>
        </p:spPr>
        <p:txBody>
          <a:bodyPr/>
          <a:lstStyle/>
          <a:p>
            <a:fld id="{52E729E4-8D58-422D-9C73-BA5A088931A3}" type="slidenum">
              <a:rPr lang="en-US" altLang="zh-TW"/>
              <a:pPr/>
              <a:t>27</a:t>
            </a:fld>
            <a:endParaRPr lang="en-US" altLang="zh-TW"/>
          </a:p>
        </p:txBody>
      </p:sp>
      <p:sp>
        <p:nvSpPr>
          <p:cNvPr id="32773" name="AutoShape 2"/>
          <p:cNvSpPr>
            <a:spLocks noGrp="1" noChangeArrowheads="1"/>
          </p:cNvSpPr>
          <p:nvPr>
            <p:ph type="title"/>
          </p:nvPr>
        </p:nvSpPr>
        <p:spPr/>
        <p:txBody>
          <a:bodyPr/>
          <a:lstStyle/>
          <a:p>
            <a:pPr eaLnBrk="1" hangingPunct="1"/>
            <a:r>
              <a:rPr lang="zh-TW" altLang="en-US" smtClean="0">
                <a:latin typeface="標楷體" pitchFamily="65" charset="-120"/>
              </a:rPr>
              <a:t>國民健康訪問調查</a:t>
            </a:r>
          </a:p>
        </p:txBody>
      </p:sp>
      <p:pic>
        <p:nvPicPr>
          <p:cNvPr id="32774" name="圖片 1"/>
          <p:cNvPicPr>
            <a:picLocks noChangeAspect="1"/>
          </p:cNvPicPr>
          <p:nvPr/>
        </p:nvPicPr>
        <p:blipFill>
          <a:blip r:embed="rId2" cstate="print"/>
          <a:srcRect r="5515" b="25986"/>
          <a:stretch>
            <a:fillRect/>
          </a:stretch>
        </p:blipFill>
        <p:spPr bwMode="auto">
          <a:xfrm>
            <a:off x="971550" y="2420938"/>
            <a:ext cx="6913563" cy="3384550"/>
          </a:xfrm>
          <a:prstGeom prst="rect">
            <a:avLst/>
          </a:prstGeom>
          <a:noFill/>
          <a:ln w="9525">
            <a:noFill/>
            <a:miter lim="800000"/>
            <a:headEnd/>
            <a:tailEnd/>
          </a:ln>
        </p:spPr>
      </p:pic>
      <p:sp>
        <p:nvSpPr>
          <p:cNvPr id="32775" name="Text Box 27"/>
          <p:cNvSpPr txBox="1">
            <a:spLocks noChangeArrowheads="1"/>
          </p:cNvSpPr>
          <p:nvPr/>
        </p:nvSpPr>
        <p:spPr bwMode="auto">
          <a:xfrm>
            <a:off x="3563938" y="5084763"/>
            <a:ext cx="2303462" cy="1382712"/>
          </a:xfrm>
          <a:prstGeom prst="rect">
            <a:avLst/>
          </a:prstGeom>
          <a:noFill/>
          <a:ln w="9525">
            <a:noFill/>
            <a:miter lim="800000"/>
            <a:headEnd/>
            <a:tailEnd/>
          </a:ln>
        </p:spPr>
        <p:txBody>
          <a:bodyPr>
            <a:spAutoFit/>
          </a:bodyPr>
          <a:lstStyle/>
          <a:p>
            <a:pPr eaLnBrk="1" hangingPunct="1">
              <a:lnSpc>
                <a:spcPct val="80000"/>
              </a:lnSpc>
              <a:spcBef>
                <a:spcPct val="50000"/>
              </a:spcBef>
            </a:pPr>
            <a:r>
              <a:rPr lang="zh-TW" altLang="en-US">
                <a:latin typeface="標楷體" pitchFamily="65" charset="-120"/>
              </a:rPr>
              <a:t>代表性</a:t>
            </a:r>
          </a:p>
          <a:p>
            <a:pPr eaLnBrk="1" hangingPunct="1">
              <a:lnSpc>
                <a:spcPct val="80000"/>
              </a:lnSpc>
              <a:spcBef>
                <a:spcPct val="50000"/>
              </a:spcBef>
            </a:pPr>
            <a:r>
              <a:rPr lang="zh-TW" altLang="en-US">
                <a:latin typeface="標楷體" pitchFamily="65" charset="-120"/>
              </a:rPr>
              <a:t>    性別比例</a:t>
            </a:r>
          </a:p>
          <a:p>
            <a:pPr eaLnBrk="1" hangingPunct="1">
              <a:lnSpc>
                <a:spcPct val="80000"/>
              </a:lnSpc>
              <a:spcBef>
                <a:spcPct val="50000"/>
              </a:spcBef>
            </a:pPr>
            <a:r>
              <a:rPr lang="zh-TW" altLang="en-US">
                <a:latin typeface="標楷體" pitchFamily="65" charset="-120"/>
              </a:rPr>
              <a:t>    年齡分層比例</a:t>
            </a:r>
          </a:p>
          <a:p>
            <a:pPr eaLnBrk="1" hangingPunct="1">
              <a:lnSpc>
                <a:spcPct val="80000"/>
              </a:lnSpc>
              <a:spcBef>
                <a:spcPct val="50000"/>
              </a:spcBef>
            </a:pPr>
            <a:r>
              <a:rPr lang="zh-TW" altLang="en-US">
                <a:latin typeface="標楷體" pitchFamily="65" charset="-120"/>
              </a:rPr>
              <a:t>    等等</a:t>
            </a:r>
            <a:r>
              <a:rPr lang="en-US" altLang="zh-TW"/>
              <a:t>…</a:t>
            </a:r>
            <a:endParaRPr lang="en-US" altLang="zh-TW">
              <a:latin typeface="標楷體" pitchFamily="65" charset="-120"/>
            </a:endParaRPr>
          </a:p>
        </p:txBody>
      </p:sp>
      <p:pic>
        <p:nvPicPr>
          <p:cNvPr id="32776" name="圖片 9" descr="LOgo_final_outline_f.png"/>
          <p:cNvPicPr>
            <a:picLocks noChangeAspect="1"/>
          </p:cNvPicPr>
          <p:nvPr/>
        </p:nvPicPr>
        <p:blipFill>
          <a:blip r:embed="rId3" cstate="print"/>
          <a:srcRect/>
          <a:stretch>
            <a:fillRect/>
          </a:stretch>
        </p:blipFill>
        <p:spPr bwMode="auto">
          <a:xfrm>
            <a:off x="7500938" y="142875"/>
            <a:ext cx="1500187" cy="2984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日期版面配置區 2"/>
          <p:cNvSpPr>
            <a:spLocks noGrp="1"/>
          </p:cNvSpPr>
          <p:nvPr>
            <p:ph type="dt" sz="quarter" idx="10"/>
          </p:nvPr>
        </p:nvSpPr>
        <p:spPr>
          <a:noFill/>
        </p:spPr>
        <p:txBody>
          <a:bodyPr/>
          <a:lstStyle/>
          <a:p>
            <a:fld id="{688BE0E2-05F1-4281-AA0C-0C975D1D6CEC}" type="datetime1">
              <a:rPr lang="zh-TW" altLang="en-US" smtClean="0"/>
              <a:pPr/>
              <a:t>2013/11/15</a:t>
            </a:fld>
            <a:endParaRPr lang="en-US" altLang="zh-TW" smtClean="0"/>
          </a:p>
        </p:txBody>
      </p:sp>
      <p:sp>
        <p:nvSpPr>
          <p:cNvPr id="33795" name="頁尾版面配置區 3"/>
          <p:cNvSpPr>
            <a:spLocks noGrp="1"/>
          </p:cNvSpPr>
          <p:nvPr>
            <p:ph type="ftr" sz="quarter" idx="11"/>
          </p:nvPr>
        </p:nvSpPr>
        <p:spPr>
          <a:noFill/>
        </p:spPr>
        <p:txBody>
          <a:bodyPr/>
          <a:lstStyle/>
          <a:p>
            <a:r>
              <a:rPr lang="en-US" altLang="zh-TW" smtClean="0"/>
              <a:t>Jen-pei Liu, PhD</a:t>
            </a:r>
          </a:p>
        </p:txBody>
      </p:sp>
      <p:sp>
        <p:nvSpPr>
          <p:cNvPr id="33796" name="投影片編號版面配置區 4"/>
          <p:cNvSpPr>
            <a:spLocks noGrp="1"/>
          </p:cNvSpPr>
          <p:nvPr>
            <p:ph type="sldNum" sz="quarter" idx="12"/>
          </p:nvPr>
        </p:nvSpPr>
        <p:spPr>
          <a:noFill/>
        </p:spPr>
        <p:txBody>
          <a:bodyPr/>
          <a:lstStyle/>
          <a:p>
            <a:fld id="{F359FB30-F9BF-45CA-B2B5-9E343DAA58C4}" type="slidenum">
              <a:rPr lang="en-US" altLang="zh-TW"/>
              <a:pPr/>
              <a:t>28</a:t>
            </a:fld>
            <a:endParaRPr lang="en-US" altLang="zh-TW"/>
          </a:p>
        </p:txBody>
      </p:sp>
      <p:sp>
        <p:nvSpPr>
          <p:cNvPr id="33797" name="AutoShape 2"/>
          <p:cNvSpPr>
            <a:spLocks noGrp="1" noChangeArrowheads="1"/>
          </p:cNvSpPr>
          <p:nvPr>
            <p:ph type="title"/>
          </p:nvPr>
        </p:nvSpPr>
        <p:spPr/>
        <p:txBody>
          <a:bodyPr/>
          <a:lstStyle/>
          <a:p>
            <a:pPr eaLnBrk="1" hangingPunct="1"/>
            <a:r>
              <a:rPr lang="zh-TW" altLang="en-US" smtClean="0">
                <a:latin typeface="Times New Roman" pitchFamily="18" charset="0"/>
                <a:cs typeface="Times New Roman" pitchFamily="18" charset="0"/>
              </a:rPr>
              <a:t>母體參數 </a:t>
            </a:r>
            <a:r>
              <a:rPr lang="en-US" altLang="zh-TW" smtClean="0">
                <a:latin typeface="Times New Roman" pitchFamily="18" charset="0"/>
                <a:cs typeface="Times New Roman" pitchFamily="18" charset="0"/>
              </a:rPr>
              <a:t>VS </a:t>
            </a:r>
            <a:r>
              <a:rPr lang="zh-TW" altLang="en-US" smtClean="0">
                <a:latin typeface="Times New Roman" pitchFamily="18" charset="0"/>
                <a:cs typeface="Times New Roman" pitchFamily="18" charset="0"/>
              </a:rPr>
              <a:t>樣本統計量</a:t>
            </a:r>
            <a:r>
              <a:rPr lang="zh-TW" altLang="en-US" smtClean="0">
                <a:cs typeface="Times New Roman" pitchFamily="18" charset="0"/>
              </a:rPr>
              <a:t> </a:t>
            </a:r>
          </a:p>
        </p:txBody>
      </p:sp>
      <p:pic>
        <p:nvPicPr>
          <p:cNvPr id="33798" name="圖片 1"/>
          <p:cNvPicPr>
            <a:picLocks noChangeAspect="1"/>
          </p:cNvPicPr>
          <p:nvPr/>
        </p:nvPicPr>
        <p:blipFill>
          <a:blip r:embed="rId2" cstate="print"/>
          <a:srcRect r="36221" b="17323"/>
          <a:stretch>
            <a:fillRect/>
          </a:stretch>
        </p:blipFill>
        <p:spPr bwMode="auto">
          <a:xfrm>
            <a:off x="971550" y="2384425"/>
            <a:ext cx="4665663" cy="3781425"/>
          </a:xfrm>
          <a:prstGeom prst="rect">
            <a:avLst/>
          </a:prstGeom>
          <a:noFill/>
          <a:ln w="9525">
            <a:noFill/>
            <a:miter lim="800000"/>
            <a:headEnd/>
            <a:tailEnd/>
          </a:ln>
        </p:spPr>
      </p:pic>
      <p:pic>
        <p:nvPicPr>
          <p:cNvPr id="33799" name="圖片 9" descr="LOgo_final_outline_f.png"/>
          <p:cNvPicPr>
            <a:picLocks noChangeAspect="1"/>
          </p:cNvPicPr>
          <p:nvPr/>
        </p:nvPicPr>
        <p:blipFill>
          <a:blip r:embed="rId3" cstate="print"/>
          <a:srcRect/>
          <a:stretch>
            <a:fillRect/>
          </a:stretch>
        </p:blipFill>
        <p:spPr bwMode="auto">
          <a:xfrm>
            <a:off x="7500938" y="142875"/>
            <a:ext cx="1500187" cy="2984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日期版面配置區 5"/>
          <p:cNvSpPr>
            <a:spLocks noGrp="1"/>
          </p:cNvSpPr>
          <p:nvPr>
            <p:ph type="dt" sz="quarter" idx="10"/>
          </p:nvPr>
        </p:nvSpPr>
        <p:spPr>
          <a:noFill/>
        </p:spPr>
        <p:txBody>
          <a:bodyPr/>
          <a:lstStyle/>
          <a:p>
            <a:fld id="{9020AE49-194B-4187-B188-098C03CA696B}" type="datetime1">
              <a:rPr lang="zh-TW" altLang="en-US" smtClean="0"/>
              <a:pPr/>
              <a:t>2013/11/15</a:t>
            </a:fld>
            <a:endParaRPr lang="en-US" altLang="zh-TW" smtClean="0"/>
          </a:p>
        </p:txBody>
      </p:sp>
      <p:sp>
        <p:nvSpPr>
          <p:cNvPr id="34819" name="頁尾版面配置區 6"/>
          <p:cNvSpPr>
            <a:spLocks noGrp="1"/>
          </p:cNvSpPr>
          <p:nvPr>
            <p:ph type="ftr" sz="quarter" idx="11"/>
          </p:nvPr>
        </p:nvSpPr>
        <p:spPr>
          <a:noFill/>
        </p:spPr>
        <p:txBody>
          <a:bodyPr/>
          <a:lstStyle/>
          <a:p>
            <a:r>
              <a:rPr lang="en-US" altLang="zh-TW" smtClean="0"/>
              <a:t>Jen-pei Liu, PhD</a:t>
            </a:r>
          </a:p>
        </p:txBody>
      </p:sp>
      <p:sp>
        <p:nvSpPr>
          <p:cNvPr id="34820" name="投影片編號版面配置區 7"/>
          <p:cNvSpPr>
            <a:spLocks noGrp="1"/>
          </p:cNvSpPr>
          <p:nvPr>
            <p:ph type="sldNum" sz="quarter" idx="12"/>
          </p:nvPr>
        </p:nvSpPr>
        <p:spPr>
          <a:noFill/>
        </p:spPr>
        <p:txBody>
          <a:bodyPr/>
          <a:lstStyle/>
          <a:p>
            <a:fld id="{241F343A-58D9-4C4C-B161-151FB1D43156}" type="slidenum">
              <a:rPr lang="en-US" altLang="zh-TW"/>
              <a:pPr/>
              <a:t>29</a:t>
            </a:fld>
            <a:endParaRPr lang="en-US" altLang="zh-TW"/>
          </a:p>
        </p:txBody>
      </p:sp>
      <p:sp>
        <p:nvSpPr>
          <p:cNvPr id="34821" name="AutoShape 2"/>
          <p:cNvSpPr>
            <a:spLocks noGrp="1" noChangeArrowheads="1"/>
          </p:cNvSpPr>
          <p:nvPr>
            <p:ph type="title"/>
          </p:nvPr>
        </p:nvSpPr>
        <p:spPr/>
        <p:txBody>
          <a:bodyPr/>
          <a:lstStyle/>
          <a:p>
            <a:pPr eaLnBrk="1" hangingPunct="1"/>
            <a:r>
              <a:rPr lang="zh-TW" altLang="en-US" smtClean="0">
                <a:latin typeface="標楷體" pitchFamily="65" charset="-120"/>
              </a:rPr>
              <a:t>緒  論</a:t>
            </a:r>
          </a:p>
        </p:txBody>
      </p:sp>
      <p:sp>
        <p:nvSpPr>
          <p:cNvPr id="34822" name="Rectangle 3"/>
          <p:cNvSpPr>
            <a:spLocks noGrp="1" noChangeArrowheads="1"/>
          </p:cNvSpPr>
          <p:nvPr>
            <p:ph type="body" sz="half" idx="1"/>
          </p:nvPr>
        </p:nvSpPr>
        <p:spPr>
          <a:xfrm>
            <a:off x="838200" y="2362200"/>
            <a:ext cx="6613525" cy="4019550"/>
          </a:xfrm>
        </p:spPr>
        <p:txBody>
          <a:bodyPr/>
          <a:lstStyle/>
          <a:p>
            <a:pPr eaLnBrk="1" hangingPunct="1">
              <a:lnSpc>
                <a:spcPct val="110000"/>
              </a:lnSpc>
            </a:pPr>
            <a:r>
              <a:rPr lang="zh-TW" altLang="en-US" sz="2400" smtClean="0">
                <a:latin typeface="標楷體" pitchFamily="65" charset="-120"/>
              </a:rPr>
              <a:t>母數</a:t>
            </a:r>
            <a:r>
              <a:rPr lang="en-US" altLang="zh-TW" sz="2400" smtClean="0">
                <a:latin typeface="標楷體" pitchFamily="65" charset="-120"/>
              </a:rPr>
              <a:t>(</a:t>
            </a:r>
            <a:r>
              <a:rPr lang="zh-TW" altLang="en-US" sz="2400" smtClean="0">
                <a:latin typeface="標楷體" pitchFamily="65" charset="-120"/>
              </a:rPr>
              <a:t>參數，</a:t>
            </a:r>
            <a:r>
              <a:rPr lang="en-US" altLang="zh-TW" sz="2400" smtClean="0">
                <a:latin typeface="標楷體" pitchFamily="65" charset="-120"/>
              </a:rPr>
              <a:t>Parameters)</a:t>
            </a:r>
          </a:p>
          <a:p>
            <a:pPr lvl="1" eaLnBrk="1" hangingPunct="1">
              <a:lnSpc>
                <a:spcPct val="110000"/>
              </a:lnSpc>
            </a:pPr>
            <a:r>
              <a:rPr lang="zh-TW" altLang="en-US" sz="2000" smtClean="0">
                <a:latin typeface="標楷體" pitchFamily="65" charset="-120"/>
              </a:rPr>
              <a:t>族群全部資料所計算出的數據</a:t>
            </a:r>
          </a:p>
          <a:p>
            <a:pPr lvl="2" eaLnBrk="1" hangingPunct="1">
              <a:lnSpc>
                <a:spcPct val="110000"/>
              </a:lnSpc>
            </a:pPr>
            <a:r>
              <a:rPr lang="zh-TW" altLang="en-US" sz="1800" smtClean="0">
                <a:latin typeface="標楷體" pitchFamily="65" charset="-120"/>
              </a:rPr>
              <a:t>例子：</a:t>
            </a:r>
          </a:p>
          <a:p>
            <a:pPr lvl="3" eaLnBrk="1" hangingPunct="1">
              <a:lnSpc>
                <a:spcPct val="110000"/>
              </a:lnSpc>
            </a:pPr>
            <a:r>
              <a:rPr lang="zh-TW" altLang="en-US" sz="1600" smtClean="0">
                <a:latin typeface="標楷體" pitchFamily="65" charset="-120"/>
              </a:rPr>
              <a:t>全台灣人口女性的人數及比例</a:t>
            </a:r>
          </a:p>
          <a:p>
            <a:pPr lvl="3" eaLnBrk="1" hangingPunct="1">
              <a:lnSpc>
                <a:spcPct val="110000"/>
              </a:lnSpc>
            </a:pPr>
            <a:r>
              <a:rPr lang="zh-TW" altLang="en-US" sz="1600" smtClean="0">
                <a:latin typeface="標楷體" pitchFamily="65" charset="-120"/>
              </a:rPr>
              <a:t>全台北市工作人口的平均收入</a:t>
            </a:r>
          </a:p>
          <a:p>
            <a:pPr lvl="1" eaLnBrk="1" hangingPunct="1">
              <a:lnSpc>
                <a:spcPct val="110000"/>
              </a:lnSpc>
            </a:pPr>
            <a:r>
              <a:rPr lang="zh-TW" altLang="en-US" sz="2000" smtClean="0">
                <a:latin typeface="標楷體" pitchFamily="65" charset="-120"/>
              </a:rPr>
              <a:t>族群母數通常以希臘字母代表之</a:t>
            </a:r>
          </a:p>
          <a:p>
            <a:pPr lvl="2" eaLnBrk="1" hangingPunct="1">
              <a:lnSpc>
                <a:spcPct val="110000"/>
              </a:lnSpc>
            </a:pPr>
            <a:r>
              <a:rPr lang="zh-TW" altLang="en-US" sz="1800" smtClean="0">
                <a:latin typeface="標楷體" pitchFamily="65" charset="-120"/>
              </a:rPr>
              <a:t>如</a:t>
            </a:r>
            <a:r>
              <a:rPr lang="zh-TW" altLang="en-US" sz="1800" smtClean="0">
                <a:latin typeface="標楷體" pitchFamily="65" charset="-120"/>
                <a:sym typeface="Symbol" pitchFamily="18" charset="2"/>
              </a:rPr>
              <a:t></a:t>
            </a:r>
            <a:r>
              <a:rPr lang="zh-TW" altLang="en-US" sz="1800" smtClean="0">
                <a:latin typeface="標楷體" pitchFamily="65" charset="-120"/>
                <a:cs typeface="Arial" charset="0"/>
              </a:rPr>
              <a:t>代表族群平均數</a:t>
            </a:r>
            <a:endParaRPr lang="zh-TW" altLang="el-GR" sz="1800" smtClean="0">
              <a:latin typeface="標楷體" pitchFamily="65" charset="-120"/>
              <a:cs typeface="Arial" charset="0"/>
            </a:endParaRPr>
          </a:p>
          <a:p>
            <a:pPr eaLnBrk="1" hangingPunct="1">
              <a:lnSpc>
                <a:spcPct val="110000"/>
              </a:lnSpc>
            </a:pPr>
            <a:r>
              <a:rPr lang="zh-TW" altLang="en-US" sz="2400" smtClean="0">
                <a:latin typeface="標楷體" pitchFamily="65" charset="-120"/>
              </a:rPr>
              <a:t>統計值</a:t>
            </a:r>
            <a:r>
              <a:rPr lang="en-US" altLang="zh-TW" sz="2400" smtClean="0">
                <a:latin typeface="標楷體" pitchFamily="65" charset="-120"/>
              </a:rPr>
              <a:t>(Statistics)</a:t>
            </a:r>
          </a:p>
          <a:p>
            <a:pPr lvl="1" eaLnBrk="1" hangingPunct="1">
              <a:lnSpc>
                <a:spcPct val="110000"/>
              </a:lnSpc>
            </a:pPr>
            <a:r>
              <a:rPr lang="zh-TW" altLang="en-US" sz="2000" smtClean="0">
                <a:latin typeface="標楷體" pitchFamily="65" charset="-120"/>
              </a:rPr>
              <a:t>樣品資料計算所得的數據，通常以英文字母代表之</a:t>
            </a:r>
          </a:p>
          <a:p>
            <a:pPr lvl="2" eaLnBrk="1" hangingPunct="1">
              <a:lnSpc>
                <a:spcPct val="110000"/>
              </a:lnSpc>
            </a:pPr>
            <a:r>
              <a:rPr lang="zh-TW" altLang="en-US" sz="1800" smtClean="0">
                <a:latin typeface="標楷體" pitchFamily="65" charset="-120"/>
              </a:rPr>
              <a:t>如  代表樣品算數平均數</a:t>
            </a:r>
          </a:p>
        </p:txBody>
      </p:sp>
      <p:graphicFrame>
        <p:nvGraphicFramePr>
          <p:cNvPr id="34823" name="Object 4"/>
          <p:cNvGraphicFramePr>
            <a:graphicFrameLocks noChangeAspect="1"/>
          </p:cNvGraphicFramePr>
          <p:nvPr>
            <p:ph sz="quarter" idx="3"/>
          </p:nvPr>
        </p:nvGraphicFramePr>
        <p:xfrm>
          <a:off x="2339975" y="5876925"/>
          <a:ext cx="234950" cy="288925"/>
        </p:xfrm>
        <a:graphic>
          <a:graphicData uri="http://schemas.openxmlformats.org/presentationml/2006/ole">
            <p:oleObj spid="_x0000_s34823" name="Equation" r:id="rId3" imgW="164957" imgH="203024" progId="Equation.DSMT4">
              <p:embed/>
            </p:oleObj>
          </a:graphicData>
        </a:graphic>
      </p:graphicFrame>
      <p:pic>
        <p:nvPicPr>
          <p:cNvPr id="34824" name="圖片 9" descr="LOgo_final_outline_f.png"/>
          <p:cNvPicPr>
            <a:picLocks noChangeAspect="1"/>
          </p:cNvPicPr>
          <p:nvPr/>
        </p:nvPicPr>
        <p:blipFill>
          <a:blip r:embed="rId4" cstate="print"/>
          <a:srcRect/>
          <a:stretch>
            <a:fillRect/>
          </a:stretch>
        </p:blipFill>
        <p:spPr bwMode="auto">
          <a:xfrm>
            <a:off x="7500938" y="142875"/>
            <a:ext cx="1500187" cy="2984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日期版面配置區 3"/>
          <p:cNvSpPr>
            <a:spLocks noGrp="1"/>
          </p:cNvSpPr>
          <p:nvPr>
            <p:ph type="dt" sz="quarter" idx="10"/>
          </p:nvPr>
        </p:nvSpPr>
        <p:spPr>
          <a:noFill/>
        </p:spPr>
        <p:txBody>
          <a:bodyPr/>
          <a:lstStyle/>
          <a:p>
            <a:fld id="{0B012066-3438-4599-8648-81AB1F394CF7}" type="datetime1">
              <a:rPr lang="zh-TW" altLang="en-US" smtClean="0"/>
              <a:pPr/>
              <a:t>2013/11/15</a:t>
            </a:fld>
            <a:endParaRPr lang="en-US" altLang="zh-TW" smtClean="0"/>
          </a:p>
        </p:txBody>
      </p:sp>
      <p:sp>
        <p:nvSpPr>
          <p:cNvPr id="8195" name="頁尾版面配置區 4"/>
          <p:cNvSpPr>
            <a:spLocks noGrp="1"/>
          </p:cNvSpPr>
          <p:nvPr>
            <p:ph type="ftr" sz="quarter" idx="11"/>
          </p:nvPr>
        </p:nvSpPr>
        <p:spPr>
          <a:noFill/>
        </p:spPr>
        <p:txBody>
          <a:bodyPr/>
          <a:lstStyle/>
          <a:p>
            <a:r>
              <a:rPr lang="en-US" altLang="zh-TW" smtClean="0"/>
              <a:t>Jen-pei Liu, PhD</a:t>
            </a:r>
          </a:p>
        </p:txBody>
      </p:sp>
      <p:sp>
        <p:nvSpPr>
          <p:cNvPr id="8196" name="投影片編號版面配置區 5"/>
          <p:cNvSpPr>
            <a:spLocks noGrp="1"/>
          </p:cNvSpPr>
          <p:nvPr>
            <p:ph type="sldNum" sz="quarter" idx="12"/>
          </p:nvPr>
        </p:nvSpPr>
        <p:spPr>
          <a:noFill/>
        </p:spPr>
        <p:txBody>
          <a:bodyPr/>
          <a:lstStyle/>
          <a:p>
            <a:fld id="{B090FDA5-6B9F-43D1-B612-20C4D64AAA34}" type="slidenum">
              <a:rPr lang="en-US" altLang="zh-TW"/>
              <a:pPr/>
              <a:t>3</a:t>
            </a:fld>
            <a:endParaRPr lang="en-US" altLang="zh-TW"/>
          </a:p>
        </p:txBody>
      </p:sp>
      <p:sp>
        <p:nvSpPr>
          <p:cNvPr id="8197" name="AutoShape 2"/>
          <p:cNvSpPr>
            <a:spLocks noGrp="1" noChangeArrowheads="1"/>
          </p:cNvSpPr>
          <p:nvPr>
            <p:ph type="title"/>
          </p:nvPr>
        </p:nvSpPr>
        <p:spPr/>
        <p:txBody>
          <a:bodyPr/>
          <a:lstStyle/>
          <a:p>
            <a:pPr eaLnBrk="1" hangingPunct="1"/>
            <a:r>
              <a:rPr lang="zh-TW" altLang="en-US" smtClean="0">
                <a:latin typeface="標楷體" pitchFamily="65" charset="-120"/>
              </a:rPr>
              <a:t>緒  論</a:t>
            </a:r>
          </a:p>
        </p:txBody>
      </p:sp>
      <p:sp>
        <p:nvSpPr>
          <p:cNvPr id="8198" name="Rectangle 3"/>
          <p:cNvSpPr>
            <a:spLocks noGrp="1" noChangeArrowheads="1"/>
          </p:cNvSpPr>
          <p:nvPr>
            <p:ph type="body" idx="1"/>
          </p:nvPr>
        </p:nvSpPr>
        <p:spPr>
          <a:xfrm>
            <a:off x="827088" y="2420938"/>
            <a:ext cx="7632700" cy="4032250"/>
          </a:xfrm>
        </p:spPr>
        <p:txBody>
          <a:bodyPr/>
          <a:lstStyle/>
          <a:p>
            <a:pPr eaLnBrk="1" hangingPunct="1"/>
            <a:r>
              <a:rPr lang="zh-TW" altLang="en-US" sz="2400" smtClean="0">
                <a:latin typeface="標楷體" pitchFamily="65" charset="-120"/>
              </a:rPr>
              <a:t>應用領域</a:t>
            </a:r>
          </a:p>
          <a:p>
            <a:pPr lvl="1" eaLnBrk="1" hangingPunct="1"/>
            <a:r>
              <a:rPr lang="zh-TW" altLang="en-US" sz="2000" smtClean="0">
                <a:latin typeface="標楷體" pitchFamily="65" charset="-120"/>
              </a:rPr>
              <a:t>生物：生物統計（</a:t>
            </a:r>
            <a:r>
              <a:rPr lang="en-US" altLang="zh-TW" sz="2000" smtClean="0">
                <a:latin typeface="標楷體" pitchFamily="65" charset="-120"/>
              </a:rPr>
              <a:t>Biometry</a:t>
            </a:r>
            <a:r>
              <a:rPr lang="zh-TW" altLang="en-US" sz="2000" smtClean="0">
                <a:latin typeface="標楷體" pitchFamily="65" charset="-120"/>
              </a:rPr>
              <a:t>）</a:t>
            </a:r>
          </a:p>
          <a:p>
            <a:pPr lvl="1" eaLnBrk="1" hangingPunct="1"/>
            <a:r>
              <a:rPr lang="zh-TW" altLang="en-US" sz="2000" smtClean="0">
                <a:latin typeface="標楷體" pitchFamily="65" charset="-120"/>
              </a:rPr>
              <a:t>工業：工業統計（</a:t>
            </a:r>
            <a:r>
              <a:rPr lang="en-US" altLang="zh-TW" sz="2000" smtClean="0">
                <a:latin typeface="標楷體" pitchFamily="65" charset="-120"/>
              </a:rPr>
              <a:t>Industrial Statistics</a:t>
            </a:r>
            <a:r>
              <a:rPr lang="zh-TW" altLang="en-US" sz="2000" smtClean="0">
                <a:latin typeface="標楷體" pitchFamily="65" charset="-120"/>
              </a:rPr>
              <a:t>）</a:t>
            </a:r>
          </a:p>
          <a:p>
            <a:pPr lvl="1" eaLnBrk="1" hangingPunct="1"/>
            <a:r>
              <a:rPr lang="zh-TW" altLang="en-US" sz="2000" smtClean="0">
                <a:latin typeface="標楷體" pitchFamily="65" charset="-120"/>
              </a:rPr>
              <a:t>醫學：生醫統計（</a:t>
            </a:r>
            <a:r>
              <a:rPr lang="en-US" altLang="zh-TW" sz="2000" smtClean="0">
                <a:latin typeface="標楷體" pitchFamily="65" charset="-120"/>
              </a:rPr>
              <a:t>Biostatistics</a:t>
            </a:r>
            <a:r>
              <a:rPr lang="zh-TW" altLang="en-US" sz="2000" smtClean="0">
                <a:latin typeface="標楷體" pitchFamily="65" charset="-120"/>
              </a:rPr>
              <a:t>）</a:t>
            </a:r>
          </a:p>
          <a:p>
            <a:pPr lvl="1" eaLnBrk="1" hangingPunct="1"/>
            <a:r>
              <a:rPr lang="zh-TW" altLang="en-US" sz="2000" smtClean="0">
                <a:latin typeface="標楷體" pitchFamily="65" charset="-120"/>
              </a:rPr>
              <a:t>遺傳：遺傳統計（</a:t>
            </a:r>
            <a:r>
              <a:rPr lang="en-US" altLang="zh-TW" sz="2000" smtClean="0">
                <a:latin typeface="標楷體" pitchFamily="65" charset="-120"/>
              </a:rPr>
              <a:t>Genetic Statistics</a:t>
            </a:r>
            <a:r>
              <a:rPr lang="zh-TW" altLang="en-US" sz="2000" smtClean="0">
                <a:latin typeface="標楷體" pitchFamily="65" charset="-120"/>
              </a:rPr>
              <a:t>）</a:t>
            </a:r>
          </a:p>
          <a:p>
            <a:pPr lvl="1" eaLnBrk="1" hangingPunct="1"/>
            <a:r>
              <a:rPr lang="zh-TW" altLang="en-US" sz="2000" smtClean="0">
                <a:latin typeface="標楷體" pitchFamily="65" charset="-120"/>
              </a:rPr>
              <a:t>基因體：基因體統計（</a:t>
            </a:r>
            <a:r>
              <a:rPr lang="en-US" altLang="zh-TW" sz="2000" smtClean="0">
                <a:latin typeface="標楷體" pitchFamily="65" charset="-120"/>
              </a:rPr>
              <a:t>Genomic Statistics</a:t>
            </a:r>
            <a:r>
              <a:rPr lang="zh-TW" altLang="en-US" sz="2000" smtClean="0">
                <a:latin typeface="標楷體" pitchFamily="65" charset="-120"/>
              </a:rPr>
              <a:t>）</a:t>
            </a:r>
          </a:p>
          <a:p>
            <a:pPr lvl="1" eaLnBrk="1" hangingPunct="1"/>
            <a:r>
              <a:rPr lang="zh-TW" altLang="en-US" sz="2000" smtClean="0">
                <a:latin typeface="標楷體" pitchFamily="65" charset="-120"/>
              </a:rPr>
              <a:t>基因序列：生物資訊（</a:t>
            </a:r>
            <a:r>
              <a:rPr lang="en-US" altLang="zh-TW" sz="2000" smtClean="0">
                <a:latin typeface="標楷體" pitchFamily="65" charset="-120"/>
              </a:rPr>
              <a:t>Bioinformatics</a:t>
            </a:r>
            <a:r>
              <a:rPr lang="zh-TW" altLang="en-US" sz="2000" smtClean="0">
                <a:latin typeface="標楷體" pitchFamily="65" charset="-120"/>
              </a:rPr>
              <a:t>）及計算生物學（</a:t>
            </a:r>
            <a:r>
              <a:rPr lang="en-US" altLang="zh-TW" sz="2000" smtClean="0">
                <a:latin typeface="標楷體" pitchFamily="65" charset="-120"/>
              </a:rPr>
              <a:t>Computational Biology</a:t>
            </a:r>
            <a:r>
              <a:rPr lang="zh-TW" altLang="en-US" sz="2000" smtClean="0">
                <a:latin typeface="標楷體" pitchFamily="65" charset="-120"/>
              </a:rPr>
              <a:t>）</a:t>
            </a:r>
          </a:p>
          <a:p>
            <a:pPr lvl="1" eaLnBrk="1" hangingPunct="1"/>
            <a:r>
              <a:rPr lang="zh-TW" altLang="en-US" sz="2000" smtClean="0">
                <a:latin typeface="標楷體" pitchFamily="65" charset="-120"/>
              </a:rPr>
              <a:t>心理學：心理統計（</a:t>
            </a:r>
            <a:r>
              <a:rPr lang="en-US" altLang="zh-TW" sz="2000" smtClean="0">
                <a:latin typeface="標楷體" pitchFamily="65" charset="-120"/>
              </a:rPr>
              <a:t>Psychometrics</a:t>
            </a:r>
            <a:r>
              <a:rPr lang="zh-TW" altLang="en-US" sz="2000" smtClean="0">
                <a:latin typeface="標楷體" pitchFamily="65" charset="-120"/>
              </a:rPr>
              <a:t>）</a:t>
            </a:r>
          </a:p>
          <a:p>
            <a:pPr lvl="1" eaLnBrk="1" hangingPunct="1"/>
            <a:r>
              <a:rPr lang="zh-TW" altLang="en-US" sz="2000" smtClean="0">
                <a:latin typeface="標楷體" pitchFamily="65" charset="-120"/>
              </a:rPr>
              <a:t>經濟：經濟計量（</a:t>
            </a:r>
            <a:r>
              <a:rPr lang="en-US" altLang="zh-TW" sz="2000" smtClean="0">
                <a:latin typeface="標楷體" pitchFamily="65" charset="-120"/>
              </a:rPr>
              <a:t>Econometrics</a:t>
            </a:r>
            <a:r>
              <a:rPr lang="zh-TW" altLang="en-US" sz="2000" smtClean="0">
                <a:latin typeface="標楷體" pitchFamily="65" charset="-120"/>
              </a:rPr>
              <a:t>）</a:t>
            </a:r>
          </a:p>
          <a:p>
            <a:pPr lvl="1" eaLnBrk="1" hangingPunct="1"/>
            <a:endParaRPr lang="en-US" altLang="zh-TW" sz="2000" smtClean="0">
              <a:latin typeface="標楷體" pitchFamily="65" charset="-120"/>
            </a:endParaRPr>
          </a:p>
        </p:txBody>
      </p:sp>
      <p:pic>
        <p:nvPicPr>
          <p:cNvPr id="8199" name="圖片 9" descr="LOgo_final_outline_f.png"/>
          <p:cNvPicPr>
            <a:picLocks noChangeAspect="1"/>
          </p:cNvPicPr>
          <p:nvPr/>
        </p:nvPicPr>
        <p:blipFill>
          <a:blip r:embed="rId2" cstate="print"/>
          <a:srcRect/>
          <a:stretch>
            <a:fillRect/>
          </a:stretch>
        </p:blipFill>
        <p:spPr bwMode="auto">
          <a:xfrm>
            <a:off x="7500938" y="142875"/>
            <a:ext cx="1500187" cy="2984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日期版面配置區 1"/>
          <p:cNvSpPr>
            <a:spLocks noGrp="1"/>
          </p:cNvSpPr>
          <p:nvPr>
            <p:ph type="dt" sz="quarter" idx="10"/>
          </p:nvPr>
        </p:nvSpPr>
        <p:spPr>
          <a:noFill/>
        </p:spPr>
        <p:txBody>
          <a:bodyPr/>
          <a:lstStyle/>
          <a:p>
            <a:fld id="{7E492816-6ACA-40A1-93F7-F4533333E868}" type="datetime1">
              <a:rPr lang="zh-TW" altLang="en-US" smtClean="0"/>
              <a:pPr/>
              <a:t>2013/11/15</a:t>
            </a:fld>
            <a:endParaRPr lang="en-US" altLang="zh-TW" smtClean="0"/>
          </a:p>
        </p:txBody>
      </p:sp>
      <p:sp>
        <p:nvSpPr>
          <p:cNvPr id="35843" name="頁尾版面配置區 2"/>
          <p:cNvSpPr>
            <a:spLocks noGrp="1"/>
          </p:cNvSpPr>
          <p:nvPr>
            <p:ph type="ftr" sz="quarter" idx="11"/>
          </p:nvPr>
        </p:nvSpPr>
        <p:spPr>
          <a:noFill/>
        </p:spPr>
        <p:txBody>
          <a:bodyPr/>
          <a:lstStyle/>
          <a:p>
            <a:r>
              <a:rPr lang="en-US" altLang="zh-TW" smtClean="0"/>
              <a:t>Jen-pei Liu, PhD</a:t>
            </a:r>
          </a:p>
        </p:txBody>
      </p:sp>
      <p:sp>
        <p:nvSpPr>
          <p:cNvPr id="35844" name="投影片編號版面配置區 3"/>
          <p:cNvSpPr>
            <a:spLocks noGrp="1"/>
          </p:cNvSpPr>
          <p:nvPr>
            <p:ph type="sldNum" sz="quarter" idx="12"/>
          </p:nvPr>
        </p:nvSpPr>
        <p:spPr>
          <a:noFill/>
        </p:spPr>
        <p:txBody>
          <a:bodyPr/>
          <a:lstStyle/>
          <a:p>
            <a:fld id="{04FEC881-3C34-4CFD-A4EB-D1F7F25F0A8F}" type="slidenum">
              <a:rPr lang="en-US" altLang="zh-TW"/>
              <a:pPr/>
              <a:t>30</a:t>
            </a:fld>
            <a:endParaRPr lang="en-US" altLang="zh-TW"/>
          </a:p>
        </p:txBody>
      </p:sp>
      <p:sp>
        <p:nvSpPr>
          <p:cNvPr id="35845" name="日期版面配置區 2"/>
          <p:cNvSpPr txBox="1">
            <a:spLocks noGrp="1"/>
          </p:cNvSpPr>
          <p:nvPr/>
        </p:nvSpPr>
        <p:spPr bwMode="auto">
          <a:xfrm>
            <a:off x="2438400" y="6248400"/>
            <a:ext cx="2130425" cy="474663"/>
          </a:xfrm>
          <a:prstGeom prst="rect">
            <a:avLst/>
          </a:prstGeom>
          <a:noFill/>
          <a:ln w="9525">
            <a:noFill/>
            <a:miter lim="800000"/>
            <a:headEnd/>
            <a:tailEnd/>
          </a:ln>
        </p:spPr>
        <p:txBody>
          <a:bodyPr anchor="b"/>
          <a:lstStyle/>
          <a:p>
            <a:pPr algn="r" eaLnBrk="1" hangingPunct="1"/>
            <a:fld id="{A6D95F42-2CDE-40D9-970F-E7AC514349C4}" type="datetime1">
              <a:rPr kumimoji="0" lang="zh-TW" altLang="en-US" sz="1400">
                <a:ea typeface="新細明體" pitchFamily="18" charset="-120"/>
              </a:rPr>
              <a:pPr algn="r" eaLnBrk="1" hangingPunct="1"/>
              <a:t>2013/11/15</a:t>
            </a:fld>
            <a:endParaRPr kumimoji="0" lang="zh-TW" altLang="zh-TW" sz="1400">
              <a:ea typeface="新細明體" pitchFamily="18" charset="-120"/>
            </a:endParaRPr>
          </a:p>
        </p:txBody>
      </p:sp>
      <p:sp>
        <p:nvSpPr>
          <p:cNvPr id="35846" name="頁尾版面配置區 3"/>
          <p:cNvSpPr txBox="1">
            <a:spLocks noGrp="1"/>
          </p:cNvSpPr>
          <p:nvPr/>
        </p:nvSpPr>
        <p:spPr bwMode="auto">
          <a:xfrm>
            <a:off x="5791200" y="6248400"/>
            <a:ext cx="2897188" cy="474663"/>
          </a:xfrm>
          <a:prstGeom prst="rect">
            <a:avLst/>
          </a:prstGeom>
          <a:noFill/>
          <a:ln w="9525">
            <a:noFill/>
            <a:miter lim="800000"/>
            <a:headEnd/>
            <a:tailEnd/>
          </a:ln>
        </p:spPr>
        <p:txBody>
          <a:bodyPr anchor="b"/>
          <a:lstStyle/>
          <a:p>
            <a:pPr algn="r" eaLnBrk="1" hangingPunct="1"/>
            <a:r>
              <a:rPr kumimoji="0" lang="en-US" altLang="zh-TW" sz="1400">
                <a:ea typeface="新細明體" pitchFamily="18" charset="-120"/>
              </a:rPr>
              <a:t>Jen-pei Liu, PhD</a:t>
            </a:r>
          </a:p>
        </p:txBody>
      </p:sp>
      <p:sp>
        <p:nvSpPr>
          <p:cNvPr id="35847" name="投影片編號版面配置區 4"/>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pPr eaLnBrk="1" hangingPunct="1"/>
            <a:fld id="{F858655A-74DE-4CD6-AFC3-367DBBAA9FE0}" type="slidenum">
              <a:rPr kumimoji="0" lang="en-US" altLang="zh-TW" sz="2600" b="1">
                <a:solidFill>
                  <a:schemeClr val="bg1"/>
                </a:solidFill>
                <a:ea typeface="新細明體" pitchFamily="18" charset="-120"/>
              </a:rPr>
              <a:pPr eaLnBrk="1" hangingPunct="1"/>
              <a:t>30</a:t>
            </a:fld>
            <a:endParaRPr kumimoji="0" lang="en-US" altLang="zh-TW" sz="2600" b="1">
              <a:solidFill>
                <a:schemeClr val="bg1"/>
              </a:solidFill>
              <a:ea typeface="新細明體" pitchFamily="18" charset="-120"/>
            </a:endParaRPr>
          </a:p>
        </p:txBody>
      </p:sp>
      <p:sp>
        <p:nvSpPr>
          <p:cNvPr id="35848" name="AutoShape 2"/>
          <p:cNvSpPr>
            <a:spLocks noGrp="1" noChangeArrowheads="1"/>
          </p:cNvSpPr>
          <p:nvPr>
            <p:ph type="title" idx="4294967295"/>
          </p:nvPr>
        </p:nvSpPr>
        <p:spPr/>
        <p:txBody>
          <a:bodyPr/>
          <a:lstStyle/>
          <a:p>
            <a:pPr eaLnBrk="1" hangingPunct="1"/>
            <a:r>
              <a:rPr lang="zh-TW" altLang="en-US" smtClean="0">
                <a:latin typeface="Times New Roman" pitchFamily="18" charset="0"/>
                <a:cs typeface="Times New Roman" pitchFamily="18" charset="0"/>
              </a:rPr>
              <a:t>資料衡量</a:t>
            </a:r>
          </a:p>
        </p:txBody>
      </p:sp>
      <p:sp>
        <p:nvSpPr>
          <p:cNvPr id="35849" name="Text Box 3"/>
          <p:cNvSpPr txBox="1">
            <a:spLocks noChangeArrowheads="1"/>
          </p:cNvSpPr>
          <p:nvPr/>
        </p:nvSpPr>
        <p:spPr bwMode="auto">
          <a:xfrm>
            <a:off x="827088" y="2349500"/>
            <a:ext cx="8235950" cy="3935413"/>
          </a:xfrm>
          <a:prstGeom prst="rect">
            <a:avLst/>
          </a:prstGeom>
          <a:noFill/>
          <a:ln w="9525">
            <a:noFill/>
            <a:miter lim="800000"/>
            <a:headEnd/>
            <a:tailEnd/>
          </a:ln>
        </p:spPr>
        <p:txBody>
          <a:bodyPr>
            <a:spAutoFit/>
          </a:bodyPr>
          <a:lstStyle/>
          <a:p>
            <a:pPr marL="342900" indent="-342900" eaLnBrk="1" hangingPunct="1"/>
            <a:r>
              <a:rPr lang="zh-TW" altLang="en-US" sz="2800">
                <a:latin typeface="標楷體" pitchFamily="65" charset="-120"/>
                <a:cs typeface="Times New Roman" pitchFamily="18" charset="0"/>
              </a:rPr>
              <a:t>三聚氰胺值</a:t>
            </a:r>
          </a:p>
          <a:p>
            <a:pPr marL="342900" indent="-342900" eaLnBrk="1" hangingPunct="1"/>
            <a:r>
              <a:rPr lang="zh-TW" altLang="en-US" sz="2800">
                <a:latin typeface="標楷體" pitchFamily="65" charset="-120"/>
                <a:cs typeface="Times New Roman" pitchFamily="18" charset="0"/>
              </a:rPr>
              <a:t>廋肉精值</a:t>
            </a:r>
          </a:p>
          <a:p>
            <a:pPr marL="342900" indent="-342900" eaLnBrk="1" hangingPunct="1"/>
            <a:r>
              <a:rPr lang="en-US" altLang="zh-TW" sz="2800">
                <a:latin typeface="標楷體" pitchFamily="65" charset="-120"/>
                <a:cs typeface="Times New Roman" pitchFamily="18" charset="0"/>
              </a:rPr>
              <a:t>H1N1</a:t>
            </a:r>
            <a:r>
              <a:rPr lang="zh-TW" altLang="en-US" sz="2800">
                <a:latin typeface="標楷體" pitchFamily="65" charset="-120"/>
                <a:cs typeface="Times New Roman" pitchFamily="18" charset="0"/>
              </a:rPr>
              <a:t>病毒量</a:t>
            </a:r>
          </a:p>
          <a:p>
            <a:pPr marL="342900" indent="-342900" eaLnBrk="1" hangingPunct="1"/>
            <a:r>
              <a:rPr lang="zh-TW" altLang="en-US" sz="2800">
                <a:latin typeface="標楷體" pitchFamily="65" charset="-120"/>
                <a:cs typeface="Times New Roman" pitchFamily="18" charset="0"/>
              </a:rPr>
              <a:t>台灣抽煙的比例</a:t>
            </a:r>
          </a:p>
          <a:p>
            <a:pPr marL="342900" indent="-342900" eaLnBrk="1" hangingPunct="1"/>
            <a:r>
              <a:rPr lang="zh-TW" altLang="en-US" sz="2800">
                <a:latin typeface="標楷體" pitchFamily="65" charset="-120"/>
                <a:cs typeface="Times New Roman" pitchFamily="18" charset="0"/>
              </a:rPr>
              <a:t>癌症病人的生活品質</a:t>
            </a:r>
          </a:p>
          <a:p>
            <a:pPr marL="342900" indent="-342900" eaLnBrk="1" hangingPunct="1"/>
            <a:r>
              <a:rPr lang="zh-TW" altLang="en-US" sz="2800">
                <a:latin typeface="標楷體" pitchFamily="65" charset="-120"/>
                <a:cs typeface="Times New Roman" pitchFamily="18" charset="0"/>
              </a:rPr>
              <a:t>		身體</a:t>
            </a:r>
          </a:p>
          <a:p>
            <a:pPr marL="342900" indent="-342900" eaLnBrk="1" hangingPunct="1"/>
            <a:r>
              <a:rPr lang="zh-TW" altLang="en-US" sz="2800">
                <a:latin typeface="標楷體" pitchFamily="65" charset="-120"/>
                <a:cs typeface="Times New Roman" pitchFamily="18" charset="0"/>
              </a:rPr>
              <a:t>     心理</a:t>
            </a:r>
          </a:p>
          <a:p>
            <a:pPr marL="342900" indent="-342900" eaLnBrk="1" hangingPunct="1"/>
            <a:r>
              <a:rPr lang="zh-TW" altLang="en-US" sz="2800">
                <a:latin typeface="標楷體" pitchFamily="65" charset="-120"/>
                <a:cs typeface="Times New Roman" pitchFamily="18" charset="0"/>
              </a:rPr>
              <a:t>     社會</a:t>
            </a:r>
          </a:p>
          <a:p>
            <a:pPr marL="342900" indent="-342900" eaLnBrk="1" hangingPunct="1"/>
            <a:r>
              <a:rPr lang="zh-TW" altLang="en-US" sz="2800">
                <a:latin typeface="標楷體" pitchFamily="65" charset="-120"/>
                <a:cs typeface="Times New Roman" pitchFamily="18" charset="0"/>
              </a:rPr>
              <a:t>     福祉</a:t>
            </a:r>
          </a:p>
        </p:txBody>
      </p:sp>
      <p:pic>
        <p:nvPicPr>
          <p:cNvPr id="35850" name="圖片 9" descr="LOgo_final_outline_f.png"/>
          <p:cNvPicPr>
            <a:picLocks noChangeAspect="1"/>
          </p:cNvPicPr>
          <p:nvPr/>
        </p:nvPicPr>
        <p:blipFill>
          <a:blip r:embed="rId2" cstate="print"/>
          <a:srcRect/>
          <a:stretch>
            <a:fillRect/>
          </a:stretch>
        </p:blipFill>
        <p:spPr bwMode="auto">
          <a:xfrm>
            <a:off x="7500938" y="142875"/>
            <a:ext cx="1500187" cy="2984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日期版面配置區 1"/>
          <p:cNvSpPr>
            <a:spLocks noGrp="1"/>
          </p:cNvSpPr>
          <p:nvPr>
            <p:ph type="dt" sz="quarter" idx="10"/>
          </p:nvPr>
        </p:nvSpPr>
        <p:spPr>
          <a:noFill/>
        </p:spPr>
        <p:txBody>
          <a:bodyPr/>
          <a:lstStyle/>
          <a:p>
            <a:fld id="{BFDD495E-0838-48B8-9F91-27E894368755}" type="datetime1">
              <a:rPr lang="zh-TW" altLang="en-US" smtClean="0"/>
              <a:pPr/>
              <a:t>2013/11/15</a:t>
            </a:fld>
            <a:endParaRPr lang="en-US" altLang="zh-TW" smtClean="0"/>
          </a:p>
        </p:txBody>
      </p:sp>
      <p:sp>
        <p:nvSpPr>
          <p:cNvPr id="36867" name="頁尾版面配置區 2"/>
          <p:cNvSpPr>
            <a:spLocks noGrp="1"/>
          </p:cNvSpPr>
          <p:nvPr>
            <p:ph type="ftr" sz="quarter" idx="11"/>
          </p:nvPr>
        </p:nvSpPr>
        <p:spPr>
          <a:noFill/>
        </p:spPr>
        <p:txBody>
          <a:bodyPr/>
          <a:lstStyle/>
          <a:p>
            <a:r>
              <a:rPr lang="en-US" altLang="zh-TW" smtClean="0"/>
              <a:t>Jen-pei Liu, PhD</a:t>
            </a:r>
          </a:p>
        </p:txBody>
      </p:sp>
      <p:sp>
        <p:nvSpPr>
          <p:cNvPr id="36868" name="投影片編號版面配置區 3"/>
          <p:cNvSpPr>
            <a:spLocks noGrp="1"/>
          </p:cNvSpPr>
          <p:nvPr>
            <p:ph type="sldNum" sz="quarter" idx="12"/>
          </p:nvPr>
        </p:nvSpPr>
        <p:spPr>
          <a:noFill/>
        </p:spPr>
        <p:txBody>
          <a:bodyPr/>
          <a:lstStyle/>
          <a:p>
            <a:fld id="{FE65658C-426C-4A74-A7FE-86B4919BD320}" type="slidenum">
              <a:rPr lang="en-US" altLang="zh-TW"/>
              <a:pPr/>
              <a:t>31</a:t>
            </a:fld>
            <a:endParaRPr lang="en-US" altLang="zh-TW"/>
          </a:p>
        </p:txBody>
      </p:sp>
      <p:sp>
        <p:nvSpPr>
          <p:cNvPr id="36869" name="日期版面配置區 2"/>
          <p:cNvSpPr txBox="1">
            <a:spLocks noGrp="1"/>
          </p:cNvSpPr>
          <p:nvPr/>
        </p:nvSpPr>
        <p:spPr bwMode="auto">
          <a:xfrm>
            <a:off x="2438400" y="6248400"/>
            <a:ext cx="2130425" cy="474663"/>
          </a:xfrm>
          <a:prstGeom prst="rect">
            <a:avLst/>
          </a:prstGeom>
          <a:noFill/>
          <a:ln w="9525">
            <a:noFill/>
            <a:miter lim="800000"/>
            <a:headEnd/>
            <a:tailEnd/>
          </a:ln>
        </p:spPr>
        <p:txBody>
          <a:bodyPr anchor="b"/>
          <a:lstStyle/>
          <a:p>
            <a:pPr algn="r" eaLnBrk="1" hangingPunct="1"/>
            <a:fld id="{D4925F6F-8B5C-4E66-89DC-5DBCC7C309A9}" type="datetime1">
              <a:rPr kumimoji="0" lang="zh-TW" altLang="en-US" sz="1400">
                <a:ea typeface="新細明體" pitchFamily="18" charset="-120"/>
              </a:rPr>
              <a:pPr algn="r" eaLnBrk="1" hangingPunct="1"/>
              <a:t>2013/11/15</a:t>
            </a:fld>
            <a:endParaRPr kumimoji="0" lang="zh-TW" altLang="zh-TW" sz="1400">
              <a:ea typeface="新細明體" pitchFamily="18" charset="-120"/>
            </a:endParaRPr>
          </a:p>
        </p:txBody>
      </p:sp>
      <p:sp>
        <p:nvSpPr>
          <p:cNvPr id="36870" name="頁尾版面配置區 3"/>
          <p:cNvSpPr txBox="1">
            <a:spLocks noGrp="1"/>
          </p:cNvSpPr>
          <p:nvPr/>
        </p:nvSpPr>
        <p:spPr bwMode="auto">
          <a:xfrm>
            <a:off x="5791200" y="6248400"/>
            <a:ext cx="2897188" cy="474663"/>
          </a:xfrm>
          <a:prstGeom prst="rect">
            <a:avLst/>
          </a:prstGeom>
          <a:noFill/>
          <a:ln w="9525">
            <a:noFill/>
            <a:miter lim="800000"/>
            <a:headEnd/>
            <a:tailEnd/>
          </a:ln>
        </p:spPr>
        <p:txBody>
          <a:bodyPr anchor="b"/>
          <a:lstStyle/>
          <a:p>
            <a:pPr algn="r" eaLnBrk="1" hangingPunct="1"/>
            <a:r>
              <a:rPr kumimoji="0" lang="en-US" altLang="zh-TW" sz="1400">
                <a:ea typeface="新細明體" pitchFamily="18" charset="-120"/>
              </a:rPr>
              <a:t>Jen-pei Liu, PhD</a:t>
            </a:r>
          </a:p>
        </p:txBody>
      </p:sp>
      <p:sp>
        <p:nvSpPr>
          <p:cNvPr id="36871" name="投影片編號版面配置區 4"/>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pPr eaLnBrk="1" hangingPunct="1"/>
            <a:fld id="{AC0CA309-B0C9-41C1-8A0F-67679AF78DD6}" type="slidenum">
              <a:rPr kumimoji="0" lang="en-US" altLang="zh-TW" sz="2600" b="1">
                <a:solidFill>
                  <a:schemeClr val="bg1"/>
                </a:solidFill>
                <a:ea typeface="新細明體" pitchFamily="18" charset="-120"/>
              </a:rPr>
              <a:pPr eaLnBrk="1" hangingPunct="1"/>
              <a:t>31</a:t>
            </a:fld>
            <a:endParaRPr kumimoji="0" lang="en-US" altLang="zh-TW" sz="2600" b="1">
              <a:solidFill>
                <a:schemeClr val="bg1"/>
              </a:solidFill>
              <a:ea typeface="新細明體" pitchFamily="18" charset="-120"/>
            </a:endParaRPr>
          </a:p>
        </p:txBody>
      </p:sp>
      <p:sp>
        <p:nvSpPr>
          <p:cNvPr id="36872" name="AutoShape 2"/>
          <p:cNvSpPr>
            <a:spLocks noGrp="1" noChangeArrowheads="1"/>
          </p:cNvSpPr>
          <p:nvPr>
            <p:ph type="title" idx="4294967295"/>
          </p:nvPr>
        </p:nvSpPr>
        <p:spPr/>
        <p:txBody>
          <a:bodyPr/>
          <a:lstStyle/>
          <a:p>
            <a:pPr eaLnBrk="1" hangingPunct="1"/>
            <a:r>
              <a:rPr lang="zh-TW" altLang="en-US" smtClean="0">
                <a:latin typeface="Times New Roman" pitchFamily="18" charset="0"/>
                <a:cs typeface="Times New Roman" pitchFamily="18" charset="0"/>
              </a:rPr>
              <a:t>量測值</a:t>
            </a:r>
          </a:p>
        </p:txBody>
      </p:sp>
      <p:pic>
        <p:nvPicPr>
          <p:cNvPr id="36873" name="圖片 9" descr="LOgo_final_outline_f.png"/>
          <p:cNvPicPr>
            <a:picLocks noChangeAspect="1"/>
          </p:cNvPicPr>
          <p:nvPr/>
        </p:nvPicPr>
        <p:blipFill>
          <a:blip r:embed="rId2" cstate="print"/>
          <a:srcRect/>
          <a:stretch>
            <a:fillRect/>
          </a:stretch>
        </p:blipFill>
        <p:spPr bwMode="auto">
          <a:xfrm>
            <a:off x="7500938" y="142875"/>
            <a:ext cx="1500187" cy="298450"/>
          </a:xfrm>
          <a:prstGeom prst="rect">
            <a:avLst/>
          </a:prstGeom>
          <a:noFill/>
          <a:ln w="9525">
            <a:noFill/>
            <a:miter lim="800000"/>
            <a:headEnd/>
            <a:tailEnd/>
          </a:ln>
        </p:spPr>
      </p:pic>
      <p:pic>
        <p:nvPicPr>
          <p:cNvPr id="36874" name="圖片 1"/>
          <p:cNvPicPr>
            <a:picLocks noChangeAspect="1"/>
          </p:cNvPicPr>
          <p:nvPr/>
        </p:nvPicPr>
        <p:blipFill>
          <a:blip r:embed="rId3" cstate="print"/>
          <a:srcRect r="7678" b="62598"/>
          <a:stretch>
            <a:fillRect/>
          </a:stretch>
        </p:blipFill>
        <p:spPr bwMode="auto">
          <a:xfrm>
            <a:off x="841375" y="2582863"/>
            <a:ext cx="6754813" cy="17097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日期版面配置區 3"/>
          <p:cNvSpPr>
            <a:spLocks noGrp="1"/>
          </p:cNvSpPr>
          <p:nvPr>
            <p:ph type="dt" sz="quarter" idx="10"/>
          </p:nvPr>
        </p:nvSpPr>
        <p:spPr>
          <a:noFill/>
        </p:spPr>
        <p:txBody>
          <a:bodyPr/>
          <a:lstStyle/>
          <a:p>
            <a:fld id="{990AB3DA-E65B-4A4B-BC13-C0F0838A58CA}" type="datetime1">
              <a:rPr lang="zh-TW" altLang="en-US" smtClean="0"/>
              <a:pPr/>
              <a:t>2013/11/15</a:t>
            </a:fld>
            <a:endParaRPr lang="en-US" altLang="zh-TW" smtClean="0"/>
          </a:p>
        </p:txBody>
      </p:sp>
      <p:sp>
        <p:nvSpPr>
          <p:cNvPr id="37891" name="頁尾版面配置區 4"/>
          <p:cNvSpPr>
            <a:spLocks noGrp="1"/>
          </p:cNvSpPr>
          <p:nvPr>
            <p:ph type="ftr" sz="quarter" idx="11"/>
          </p:nvPr>
        </p:nvSpPr>
        <p:spPr>
          <a:noFill/>
        </p:spPr>
        <p:txBody>
          <a:bodyPr/>
          <a:lstStyle/>
          <a:p>
            <a:r>
              <a:rPr lang="en-US" altLang="zh-TW" smtClean="0"/>
              <a:t>Jen-pei Liu, PhD</a:t>
            </a:r>
          </a:p>
        </p:txBody>
      </p:sp>
      <p:sp>
        <p:nvSpPr>
          <p:cNvPr id="37892" name="投影片編號版面配置區 5"/>
          <p:cNvSpPr>
            <a:spLocks noGrp="1"/>
          </p:cNvSpPr>
          <p:nvPr>
            <p:ph type="sldNum" sz="quarter" idx="12"/>
          </p:nvPr>
        </p:nvSpPr>
        <p:spPr>
          <a:noFill/>
        </p:spPr>
        <p:txBody>
          <a:bodyPr/>
          <a:lstStyle/>
          <a:p>
            <a:fld id="{07DC400E-8272-4DAD-93ED-C0237BE602BC}" type="slidenum">
              <a:rPr lang="en-US" altLang="zh-TW"/>
              <a:pPr/>
              <a:t>32</a:t>
            </a:fld>
            <a:endParaRPr lang="en-US" altLang="zh-TW"/>
          </a:p>
        </p:txBody>
      </p:sp>
      <p:sp>
        <p:nvSpPr>
          <p:cNvPr id="37893" name="AutoShape 2"/>
          <p:cNvSpPr>
            <a:spLocks noGrp="1" noChangeArrowheads="1"/>
          </p:cNvSpPr>
          <p:nvPr>
            <p:ph type="title"/>
          </p:nvPr>
        </p:nvSpPr>
        <p:spPr/>
        <p:txBody>
          <a:bodyPr/>
          <a:lstStyle/>
          <a:p>
            <a:pPr eaLnBrk="1" hangingPunct="1"/>
            <a:r>
              <a:rPr lang="zh-TW" altLang="en-US" smtClean="0">
                <a:latin typeface="標楷體" pitchFamily="65" charset="-120"/>
              </a:rPr>
              <a:t>緒  論</a:t>
            </a:r>
          </a:p>
        </p:txBody>
      </p:sp>
      <p:sp>
        <p:nvSpPr>
          <p:cNvPr id="37894" name="Rectangle 3"/>
          <p:cNvSpPr>
            <a:spLocks noGrp="1" noChangeArrowheads="1"/>
          </p:cNvSpPr>
          <p:nvPr>
            <p:ph type="body" idx="1"/>
          </p:nvPr>
        </p:nvSpPr>
        <p:spPr/>
        <p:txBody>
          <a:bodyPr/>
          <a:lstStyle/>
          <a:p>
            <a:pPr eaLnBrk="1" hangingPunct="1"/>
            <a:r>
              <a:rPr lang="zh-TW" altLang="en-US" smtClean="0">
                <a:latin typeface="標楷體" pitchFamily="65" charset="-120"/>
              </a:rPr>
              <a:t>系統誤差</a:t>
            </a:r>
            <a:r>
              <a:rPr lang="en-US" altLang="zh-TW" smtClean="0">
                <a:latin typeface="標楷體" pitchFamily="65" charset="-120"/>
              </a:rPr>
              <a:t>(Systematic Error)</a:t>
            </a:r>
            <a:r>
              <a:rPr lang="zh-TW" altLang="en-US" smtClean="0">
                <a:latin typeface="標楷體" pitchFamily="65" charset="-120"/>
              </a:rPr>
              <a:t>：</a:t>
            </a:r>
          </a:p>
          <a:p>
            <a:pPr eaLnBrk="1" hangingPunct="1">
              <a:buFont typeface="Wingdings" pitchFamily="2" charset="2"/>
              <a:buNone/>
            </a:pPr>
            <a:r>
              <a:rPr lang="zh-TW" altLang="en-US" smtClean="0">
                <a:latin typeface="標楷體" pitchFamily="65" charset="-120"/>
              </a:rPr>
              <a:t>  也稱偏差</a:t>
            </a:r>
            <a:r>
              <a:rPr lang="en-US" altLang="zh-TW" smtClean="0">
                <a:latin typeface="標楷體" pitchFamily="65" charset="-120"/>
              </a:rPr>
              <a:t>(Bias)</a:t>
            </a:r>
            <a:r>
              <a:rPr lang="zh-TW" altLang="en-US" smtClean="0">
                <a:latin typeface="標楷體" pitchFamily="65" charset="-120"/>
              </a:rPr>
              <a:t>，是測量物體時偏離族群真值的誤差，是一種有原因與方向的誤差。</a:t>
            </a:r>
          </a:p>
          <a:p>
            <a:pPr eaLnBrk="1" hangingPunct="1"/>
            <a:endParaRPr lang="en-US" altLang="zh-TW" smtClean="0">
              <a:latin typeface="標楷體" pitchFamily="65" charset="-120"/>
            </a:endParaRPr>
          </a:p>
        </p:txBody>
      </p:sp>
      <p:pic>
        <p:nvPicPr>
          <p:cNvPr id="37895" name="圖片 9" descr="LOgo_final_outline_f.png"/>
          <p:cNvPicPr>
            <a:picLocks noChangeAspect="1"/>
          </p:cNvPicPr>
          <p:nvPr/>
        </p:nvPicPr>
        <p:blipFill>
          <a:blip r:embed="rId2" cstate="print"/>
          <a:srcRect/>
          <a:stretch>
            <a:fillRect/>
          </a:stretch>
        </p:blipFill>
        <p:spPr bwMode="auto">
          <a:xfrm>
            <a:off x="7500938" y="142875"/>
            <a:ext cx="1500187" cy="2984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日期版面配置區 1"/>
          <p:cNvSpPr>
            <a:spLocks noGrp="1"/>
          </p:cNvSpPr>
          <p:nvPr>
            <p:ph type="dt" sz="quarter" idx="10"/>
          </p:nvPr>
        </p:nvSpPr>
        <p:spPr>
          <a:noFill/>
        </p:spPr>
        <p:txBody>
          <a:bodyPr/>
          <a:lstStyle/>
          <a:p>
            <a:fld id="{A64E053A-99FE-4922-A343-0D11EF917E5F}" type="datetime1">
              <a:rPr lang="zh-TW" altLang="en-US" smtClean="0"/>
              <a:pPr/>
              <a:t>2013/11/15</a:t>
            </a:fld>
            <a:endParaRPr lang="en-US" altLang="zh-TW" smtClean="0"/>
          </a:p>
        </p:txBody>
      </p:sp>
      <p:sp>
        <p:nvSpPr>
          <p:cNvPr id="38915" name="頁尾版面配置區 2"/>
          <p:cNvSpPr>
            <a:spLocks noGrp="1"/>
          </p:cNvSpPr>
          <p:nvPr>
            <p:ph type="ftr" sz="quarter" idx="11"/>
          </p:nvPr>
        </p:nvSpPr>
        <p:spPr>
          <a:noFill/>
        </p:spPr>
        <p:txBody>
          <a:bodyPr/>
          <a:lstStyle/>
          <a:p>
            <a:r>
              <a:rPr lang="en-US" altLang="zh-TW" smtClean="0"/>
              <a:t>Jen-pei Liu, PhD</a:t>
            </a:r>
          </a:p>
        </p:txBody>
      </p:sp>
      <p:sp>
        <p:nvSpPr>
          <p:cNvPr id="38916" name="投影片編號版面配置區 3"/>
          <p:cNvSpPr>
            <a:spLocks noGrp="1"/>
          </p:cNvSpPr>
          <p:nvPr>
            <p:ph type="sldNum" sz="quarter" idx="12"/>
          </p:nvPr>
        </p:nvSpPr>
        <p:spPr>
          <a:noFill/>
        </p:spPr>
        <p:txBody>
          <a:bodyPr/>
          <a:lstStyle/>
          <a:p>
            <a:fld id="{057D8910-DDB2-466E-90E7-28C045F42C79}" type="slidenum">
              <a:rPr lang="en-US" altLang="zh-TW"/>
              <a:pPr/>
              <a:t>33</a:t>
            </a:fld>
            <a:endParaRPr lang="en-US" altLang="zh-TW"/>
          </a:p>
        </p:txBody>
      </p:sp>
      <p:sp>
        <p:nvSpPr>
          <p:cNvPr id="38917" name="日期版面配置區 2"/>
          <p:cNvSpPr txBox="1">
            <a:spLocks noGrp="1"/>
          </p:cNvSpPr>
          <p:nvPr/>
        </p:nvSpPr>
        <p:spPr bwMode="auto">
          <a:xfrm>
            <a:off x="2438400" y="6248400"/>
            <a:ext cx="2130425" cy="474663"/>
          </a:xfrm>
          <a:prstGeom prst="rect">
            <a:avLst/>
          </a:prstGeom>
          <a:noFill/>
          <a:ln w="9525">
            <a:noFill/>
            <a:miter lim="800000"/>
            <a:headEnd/>
            <a:tailEnd/>
          </a:ln>
        </p:spPr>
        <p:txBody>
          <a:bodyPr anchor="b"/>
          <a:lstStyle/>
          <a:p>
            <a:pPr algn="r" eaLnBrk="1" hangingPunct="1"/>
            <a:fld id="{6D31ECF5-25C0-483C-A38E-9543D2327A6F}" type="datetime1">
              <a:rPr kumimoji="0" lang="zh-TW" altLang="en-US" sz="1400">
                <a:ea typeface="新細明體" pitchFamily="18" charset="-120"/>
              </a:rPr>
              <a:pPr algn="r" eaLnBrk="1" hangingPunct="1"/>
              <a:t>2013/11/15</a:t>
            </a:fld>
            <a:endParaRPr kumimoji="0" lang="zh-TW" altLang="zh-TW" sz="1400">
              <a:ea typeface="新細明體" pitchFamily="18" charset="-120"/>
            </a:endParaRPr>
          </a:p>
        </p:txBody>
      </p:sp>
      <p:sp>
        <p:nvSpPr>
          <p:cNvPr id="38918" name="頁尾版面配置區 3"/>
          <p:cNvSpPr txBox="1">
            <a:spLocks noGrp="1"/>
          </p:cNvSpPr>
          <p:nvPr/>
        </p:nvSpPr>
        <p:spPr bwMode="auto">
          <a:xfrm>
            <a:off x="5791200" y="6248400"/>
            <a:ext cx="2897188" cy="474663"/>
          </a:xfrm>
          <a:prstGeom prst="rect">
            <a:avLst/>
          </a:prstGeom>
          <a:noFill/>
          <a:ln w="9525">
            <a:noFill/>
            <a:miter lim="800000"/>
            <a:headEnd/>
            <a:tailEnd/>
          </a:ln>
        </p:spPr>
        <p:txBody>
          <a:bodyPr anchor="b"/>
          <a:lstStyle/>
          <a:p>
            <a:pPr algn="r" eaLnBrk="1" hangingPunct="1"/>
            <a:r>
              <a:rPr kumimoji="0" lang="en-US" altLang="zh-TW" sz="1400">
                <a:ea typeface="新細明體" pitchFamily="18" charset="-120"/>
              </a:rPr>
              <a:t>Jen-pei Liu, PhD</a:t>
            </a:r>
          </a:p>
        </p:txBody>
      </p:sp>
      <p:sp>
        <p:nvSpPr>
          <p:cNvPr id="38919" name="投影片編號版面配置區 4"/>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pPr eaLnBrk="1" hangingPunct="1"/>
            <a:fld id="{46E3CAE8-E1F5-45C1-B77B-20A51148210F}" type="slidenum">
              <a:rPr kumimoji="0" lang="en-US" altLang="zh-TW" sz="2600" b="1">
                <a:solidFill>
                  <a:schemeClr val="bg1"/>
                </a:solidFill>
                <a:ea typeface="新細明體" pitchFamily="18" charset="-120"/>
              </a:rPr>
              <a:pPr eaLnBrk="1" hangingPunct="1"/>
              <a:t>33</a:t>
            </a:fld>
            <a:endParaRPr kumimoji="0" lang="en-US" altLang="zh-TW" sz="2600" b="1">
              <a:solidFill>
                <a:schemeClr val="bg1"/>
              </a:solidFill>
              <a:ea typeface="新細明體" pitchFamily="18" charset="-120"/>
            </a:endParaRPr>
          </a:p>
        </p:txBody>
      </p:sp>
      <p:sp>
        <p:nvSpPr>
          <p:cNvPr id="38920" name="AutoShape 2"/>
          <p:cNvSpPr>
            <a:spLocks noGrp="1" noChangeArrowheads="1"/>
          </p:cNvSpPr>
          <p:nvPr>
            <p:ph type="title" idx="4294967295"/>
          </p:nvPr>
        </p:nvSpPr>
        <p:spPr/>
        <p:txBody>
          <a:bodyPr/>
          <a:lstStyle/>
          <a:p>
            <a:pPr eaLnBrk="1" hangingPunct="1"/>
            <a:r>
              <a:rPr lang="zh-TW" altLang="en-US" smtClean="0">
                <a:latin typeface="Times New Roman" pitchFamily="18" charset="0"/>
                <a:cs typeface="Times New Roman" pitchFamily="18" charset="0"/>
              </a:rPr>
              <a:t>資料衡量</a:t>
            </a:r>
          </a:p>
        </p:txBody>
      </p:sp>
      <p:sp>
        <p:nvSpPr>
          <p:cNvPr id="38921" name="Text Box 3"/>
          <p:cNvSpPr txBox="1">
            <a:spLocks noChangeArrowheads="1"/>
          </p:cNvSpPr>
          <p:nvPr/>
        </p:nvSpPr>
        <p:spPr bwMode="auto">
          <a:xfrm>
            <a:off x="827088" y="2349500"/>
            <a:ext cx="8235950" cy="3935413"/>
          </a:xfrm>
          <a:prstGeom prst="rect">
            <a:avLst/>
          </a:prstGeom>
          <a:noFill/>
          <a:ln w="9525">
            <a:noFill/>
            <a:miter lim="800000"/>
            <a:headEnd/>
            <a:tailEnd/>
          </a:ln>
        </p:spPr>
        <p:txBody>
          <a:bodyPr>
            <a:spAutoFit/>
          </a:bodyPr>
          <a:lstStyle/>
          <a:p>
            <a:pPr marL="342900" indent="-342900" eaLnBrk="1" hangingPunct="1">
              <a:buSzPct val="70000"/>
              <a:buFont typeface="Wingdings" pitchFamily="2" charset="2"/>
              <a:buChar char="l"/>
            </a:pPr>
            <a:r>
              <a:rPr lang="zh-TW" altLang="en-US" sz="2800">
                <a:latin typeface="標楷體" pitchFamily="65" charset="-120"/>
                <a:cs typeface="Times New Roman" pitchFamily="18" charset="0"/>
              </a:rPr>
              <a:t>效度</a:t>
            </a:r>
            <a:r>
              <a:rPr lang="en-US" altLang="zh-TW" sz="2800">
                <a:latin typeface="標楷體" pitchFamily="65" charset="-120"/>
                <a:cs typeface="Times New Roman" pitchFamily="18" charset="0"/>
              </a:rPr>
              <a:t>(Validity)</a:t>
            </a:r>
            <a:r>
              <a:rPr lang="zh-TW" altLang="en-US" sz="2800">
                <a:latin typeface="標楷體" pitchFamily="65" charset="-120"/>
                <a:cs typeface="Times New Roman" pitchFamily="18" charset="0"/>
              </a:rPr>
              <a:t>：使用的測量工具有沒有效</a:t>
            </a:r>
            <a:r>
              <a:rPr lang="en-US" altLang="zh-TW" sz="2800">
                <a:latin typeface="標楷體" pitchFamily="65" charset="-120"/>
                <a:cs typeface="Times New Roman" pitchFamily="18" charset="0"/>
              </a:rPr>
              <a:t>?</a:t>
            </a:r>
          </a:p>
          <a:p>
            <a:pPr marL="342900" indent="-342900" eaLnBrk="1" hangingPunct="1"/>
            <a:r>
              <a:rPr lang="en-US" altLang="zh-TW" sz="2800">
                <a:latin typeface="標楷體" pitchFamily="65" charset="-120"/>
                <a:cs typeface="Times New Roman" pitchFamily="18" charset="0"/>
              </a:rPr>
              <a:t>	</a:t>
            </a:r>
            <a:r>
              <a:rPr lang="zh-TW" altLang="en-US" sz="2800">
                <a:latin typeface="標楷體" pitchFamily="65" charset="-120"/>
                <a:cs typeface="Times New Roman" pitchFamily="18" charset="0"/>
              </a:rPr>
              <a:t>測量工具是否可測得要測的真值</a:t>
            </a:r>
            <a:r>
              <a:rPr lang="en-US" altLang="zh-TW" sz="2800">
                <a:latin typeface="標楷體" pitchFamily="65" charset="-120"/>
                <a:cs typeface="Times New Roman" pitchFamily="18" charset="0"/>
              </a:rPr>
              <a:t>?</a:t>
            </a:r>
          </a:p>
          <a:p>
            <a:pPr marL="342900" indent="-342900" eaLnBrk="1" hangingPunct="1"/>
            <a:r>
              <a:rPr lang="en-US" altLang="zh-TW" sz="2800">
                <a:latin typeface="標楷體" pitchFamily="65" charset="-120"/>
                <a:cs typeface="Times New Roman" pitchFamily="18" charset="0"/>
              </a:rPr>
              <a:t>		</a:t>
            </a:r>
            <a:r>
              <a:rPr lang="zh-TW" altLang="en-US" sz="2800">
                <a:latin typeface="標楷體" pitchFamily="65" charset="-120"/>
                <a:cs typeface="Times New Roman" pitchFamily="18" charset="0"/>
              </a:rPr>
              <a:t>生活品質問卷是否可測得受訪者的</a:t>
            </a:r>
            <a:r>
              <a:rPr lang="zh-TW" altLang="en-US" sz="2800">
                <a:cs typeface="Times New Roman" pitchFamily="18" charset="0"/>
              </a:rPr>
              <a:t>生活品質</a:t>
            </a:r>
            <a:r>
              <a:rPr lang="en-US" altLang="zh-TW" sz="2800">
                <a:cs typeface="Times New Roman" pitchFamily="18" charset="0"/>
              </a:rPr>
              <a:t>?</a:t>
            </a:r>
          </a:p>
          <a:p>
            <a:pPr marL="342900" indent="-342900" eaLnBrk="1" hangingPunct="1"/>
            <a:r>
              <a:rPr lang="en-US" altLang="zh-TW" sz="2800">
                <a:cs typeface="Times New Roman" pitchFamily="18" charset="0"/>
              </a:rPr>
              <a:t>          </a:t>
            </a:r>
            <a:r>
              <a:rPr lang="zh-TW" altLang="en-US" sz="2800">
                <a:cs typeface="Times New Roman" pitchFamily="18" charset="0"/>
              </a:rPr>
              <a:t>溫度計是否可</a:t>
            </a:r>
            <a:r>
              <a:rPr lang="zh-TW" altLang="en-US" sz="2800">
                <a:latin typeface="標楷體" pitchFamily="65" charset="-120"/>
                <a:cs typeface="Times New Roman" pitchFamily="18" charset="0"/>
              </a:rPr>
              <a:t>測得真正的體溫</a:t>
            </a:r>
            <a:r>
              <a:rPr lang="en-US" altLang="zh-TW" sz="2800">
                <a:latin typeface="標楷體" pitchFamily="65" charset="-120"/>
                <a:cs typeface="Times New Roman" pitchFamily="18" charset="0"/>
              </a:rPr>
              <a:t>?</a:t>
            </a:r>
          </a:p>
          <a:p>
            <a:pPr marL="342900" indent="-342900" eaLnBrk="1" hangingPunct="1"/>
            <a:r>
              <a:rPr lang="en-US" altLang="zh-TW" sz="2800">
                <a:latin typeface="標楷體" pitchFamily="65" charset="-120"/>
                <a:cs typeface="Times New Roman" pitchFamily="18" charset="0"/>
              </a:rPr>
              <a:t>  </a:t>
            </a:r>
            <a:r>
              <a:rPr lang="zh-TW" altLang="en-US" sz="2800">
                <a:latin typeface="標楷體" pitchFamily="65" charset="-120"/>
                <a:cs typeface="Times New Roman" pitchFamily="18" charset="0"/>
              </a:rPr>
              <a:t>準確度</a:t>
            </a:r>
            <a:r>
              <a:rPr lang="en-US" altLang="zh-TW" sz="2800">
                <a:latin typeface="標楷體" pitchFamily="65" charset="-120"/>
                <a:cs typeface="Times New Roman" pitchFamily="18" charset="0"/>
              </a:rPr>
              <a:t>(accuracy)</a:t>
            </a:r>
          </a:p>
          <a:p>
            <a:pPr marL="342900" indent="-342900" eaLnBrk="1" hangingPunct="1"/>
            <a:r>
              <a:rPr lang="en-US" altLang="zh-TW" sz="2800">
                <a:latin typeface="標楷體" pitchFamily="65" charset="-120"/>
                <a:cs typeface="Times New Roman" pitchFamily="18" charset="0"/>
              </a:rPr>
              <a:t>  </a:t>
            </a:r>
            <a:r>
              <a:rPr lang="zh-TW" altLang="en-US" sz="2800">
                <a:latin typeface="標楷體" pitchFamily="65" charset="-120"/>
                <a:cs typeface="Times New Roman" pitchFamily="18" charset="0"/>
              </a:rPr>
              <a:t>偏差</a:t>
            </a:r>
            <a:r>
              <a:rPr lang="en-US" altLang="zh-TW" sz="2800">
                <a:latin typeface="標楷體" pitchFamily="65" charset="-120"/>
                <a:cs typeface="Times New Roman" pitchFamily="18" charset="0"/>
              </a:rPr>
              <a:t>(Bias)     </a:t>
            </a:r>
          </a:p>
          <a:p>
            <a:pPr marL="342900" indent="-342900" eaLnBrk="1" hangingPunct="1">
              <a:buSzPct val="70000"/>
              <a:buFont typeface="Wingdings" pitchFamily="2" charset="2"/>
              <a:buChar char="l"/>
            </a:pPr>
            <a:r>
              <a:rPr lang="zh-TW" altLang="en-US" sz="2800">
                <a:latin typeface="標楷體" pitchFamily="65" charset="-120"/>
                <a:cs typeface="Times New Roman" pitchFamily="18" charset="0"/>
              </a:rPr>
              <a:t>信度</a:t>
            </a:r>
            <a:r>
              <a:rPr lang="en-US" altLang="zh-TW" sz="2800">
                <a:latin typeface="標楷體" pitchFamily="65" charset="-120"/>
                <a:cs typeface="Times New Roman" pitchFamily="18" charset="0"/>
              </a:rPr>
              <a:t>(Reliability)</a:t>
            </a:r>
            <a:r>
              <a:rPr lang="zh-TW" altLang="en-US" sz="2800">
                <a:latin typeface="標楷體" pitchFamily="65" charset="-120"/>
                <a:cs typeface="Times New Roman" pitchFamily="18" charset="0"/>
              </a:rPr>
              <a:t>：每次測量的結果一致嗎？ </a:t>
            </a:r>
          </a:p>
          <a:p>
            <a:pPr marL="342900" indent="-342900" eaLnBrk="1" hangingPunct="1"/>
            <a:endParaRPr lang="zh-TW" altLang="en-US" sz="2800">
              <a:latin typeface="標楷體" pitchFamily="65" charset="-120"/>
              <a:cs typeface="Times New Roman" pitchFamily="18" charset="0"/>
            </a:endParaRPr>
          </a:p>
          <a:p>
            <a:pPr marL="342900" indent="-342900" eaLnBrk="1" hangingPunct="1"/>
            <a:endParaRPr lang="en-US" altLang="zh-TW" sz="2800">
              <a:latin typeface="標楷體" pitchFamily="65" charset="-120"/>
              <a:cs typeface="Times New Roman" pitchFamily="18" charset="0"/>
            </a:endParaRPr>
          </a:p>
        </p:txBody>
      </p:sp>
      <p:pic>
        <p:nvPicPr>
          <p:cNvPr id="38922" name="圖片 9" descr="LOgo_final_outline_f.png"/>
          <p:cNvPicPr>
            <a:picLocks noChangeAspect="1"/>
          </p:cNvPicPr>
          <p:nvPr/>
        </p:nvPicPr>
        <p:blipFill>
          <a:blip r:embed="rId2" cstate="print"/>
          <a:srcRect/>
          <a:stretch>
            <a:fillRect/>
          </a:stretch>
        </p:blipFill>
        <p:spPr bwMode="auto">
          <a:xfrm>
            <a:off x="7500938" y="142875"/>
            <a:ext cx="1500187" cy="2984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日期版面配置區 1"/>
          <p:cNvSpPr>
            <a:spLocks noGrp="1"/>
          </p:cNvSpPr>
          <p:nvPr>
            <p:ph type="dt" sz="quarter" idx="10"/>
          </p:nvPr>
        </p:nvSpPr>
        <p:spPr>
          <a:noFill/>
        </p:spPr>
        <p:txBody>
          <a:bodyPr/>
          <a:lstStyle/>
          <a:p>
            <a:fld id="{FF68F0E6-2D2D-490A-921D-847C0280B915}" type="datetime1">
              <a:rPr lang="zh-TW" altLang="en-US" smtClean="0"/>
              <a:pPr/>
              <a:t>2013/11/15</a:t>
            </a:fld>
            <a:endParaRPr lang="en-US" altLang="zh-TW" smtClean="0"/>
          </a:p>
        </p:txBody>
      </p:sp>
      <p:sp>
        <p:nvSpPr>
          <p:cNvPr id="39939" name="頁尾版面配置區 2"/>
          <p:cNvSpPr>
            <a:spLocks noGrp="1"/>
          </p:cNvSpPr>
          <p:nvPr>
            <p:ph type="ftr" sz="quarter" idx="11"/>
          </p:nvPr>
        </p:nvSpPr>
        <p:spPr>
          <a:noFill/>
        </p:spPr>
        <p:txBody>
          <a:bodyPr/>
          <a:lstStyle/>
          <a:p>
            <a:r>
              <a:rPr lang="en-US" altLang="zh-TW" smtClean="0"/>
              <a:t>Jen-pei Liu, PhD</a:t>
            </a:r>
          </a:p>
        </p:txBody>
      </p:sp>
      <p:sp>
        <p:nvSpPr>
          <p:cNvPr id="39940" name="投影片編號版面配置區 3"/>
          <p:cNvSpPr>
            <a:spLocks noGrp="1"/>
          </p:cNvSpPr>
          <p:nvPr>
            <p:ph type="sldNum" sz="quarter" idx="12"/>
          </p:nvPr>
        </p:nvSpPr>
        <p:spPr>
          <a:noFill/>
        </p:spPr>
        <p:txBody>
          <a:bodyPr/>
          <a:lstStyle/>
          <a:p>
            <a:fld id="{651C893B-1C60-42A3-AAF2-285A688821DA}" type="slidenum">
              <a:rPr lang="en-US" altLang="zh-TW"/>
              <a:pPr/>
              <a:t>34</a:t>
            </a:fld>
            <a:endParaRPr lang="en-US" altLang="zh-TW"/>
          </a:p>
        </p:txBody>
      </p:sp>
      <p:sp>
        <p:nvSpPr>
          <p:cNvPr id="39941" name="AutoShape 2"/>
          <p:cNvSpPr>
            <a:spLocks noGrp="1" noChangeArrowheads="1"/>
          </p:cNvSpPr>
          <p:nvPr>
            <p:ph type="title" idx="4294967295"/>
          </p:nvPr>
        </p:nvSpPr>
        <p:spPr/>
        <p:txBody>
          <a:bodyPr/>
          <a:lstStyle/>
          <a:p>
            <a:pPr eaLnBrk="1" hangingPunct="1"/>
            <a:r>
              <a:rPr lang="zh-TW" altLang="en-US" smtClean="0">
                <a:latin typeface="Times New Roman" pitchFamily="18" charset="0"/>
                <a:cs typeface="Times New Roman" pitchFamily="18" charset="0"/>
              </a:rPr>
              <a:t>效度</a:t>
            </a:r>
          </a:p>
        </p:txBody>
      </p:sp>
      <p:sp>
        <p:nvSpPr>
          <p:cNvPr id="39942" name="內容版面配置區 7"/>
          <p:cNvSpPr>
            <a:spLocks noGrp="1"/>
          </p:cNvSpPr>
          <p:nvPr>
            <p:ph idx="4294967295"/>
          </p:nvPr>
        </p:nvSpPr>
        <p:spPr/>
        <p:txBody>
          <a:bodyPr/>
          <a:lstStyle/>
          <a:p>
            <a:pPr eaLnBrk="1" hangingPunct="1"/>
            <a:r>
              <a:rPr lang="zh-TW" altLang="zh-TW" smtClean="0">
                <a:latin typeface="標楷體" pitchFamily="65" charset="-120"/>
                <a:cs typeface="Times New Roman" pitchFamily="18" charset="0"/>
              </a:rPr>
              <a:t>測量游泳池的容量</a:t>
            </a:r>
            <a:r>
              <a:rPr lang="zh-TW" altLang="en-US" smtClean="0">
                <a:latin typeface="標楷體" pitchFamily="65" charset="-120"/>
                <a:cs typeface="Times New Roman" pitchFamily="18" charset="0"/>
              </a:rPr>
              <a:t>？</a:t>
            </a:r>
            <a:r>
              <a:rPr lang="zh-TW" altLang="zh-TW" smtClean="0">
                <a:latin typeface="標楷體" pitchFamily="65" charset="-120"/>
                <a:cs typeface="Times New Roman" pitchFamily="18" charset="0"/>
              </a:rPr>
              <a:t>水桶 VS 皮尺</a:t>
            </a:r>
            <a:endParaRPr lang="zh-TW" altLang="en-US" smtClean="0">
              <a:latin typeface="標楷體" pitchFamily="65" charset="-120"/>
              <a:cs typeface="Times New Roman" pitchFamily="18" charset="0"/>
            </a:endParaRPr>
          </a:p>
          <a:p>
            <a:pPr eaLnBrk="1" hangingPunct="1">
              <a:buFont typeface="Wingdings" pitchFamily="2" charset="2"/>
              <a:buNone/>
            </a:pPr>
            <a:r>
              <a:rPr lang="zh-TW" altLang="en-US" smtClean="0">
                <a:latin typeface="標楷體" pitchFamily="65" charset="-120"/>
                <a:cs typeface="Times New Roman" pitchFamily="18" charset="0"/>
              </a:rPr>
              <a:t>  </a:t>
            </a:r>
            <a:r>
              <a:rPr lang="zh-TW" altLang="zh-TW" smtClean="0">
                <a:latin typeface="標楷體" pitchFamily="65" charset="-120"/>
                <a:cs typeface="Times New Roman" pitchFamily="18" charset="0"/>
              </a:rPr>
              <a:t>1.水桶是無效度的測量工具</a:t>
            </a:r>
            <a:endParaRPr lang="zh-TW" altLang="en-US" smtClean="0">
              <a:latin typeface="標楷體" pitchFamily="65" charset="-120"/>
              <a:cs typeface="Times New Roman" pitchFamily="18" charset="0"/>
            </a:endParaRPr>
          </a:p>
          <a:p>
            <a:pPr eaLnBrk="1" hangingPunct="1">
              <a:buFont typeface="Wingdings" pitchFamily="2" charset="2"/>
              <a:buNone/>
            </a:pPr>
            <a:r>
              <a:rPr lang="zh-TW" altLang="en-US" smtClean="0">
                <a:latin typeface="標楷體" pitchFamily="65" charset="-120"/>
                <a:cs typeface="Times New Roman" pitchFamily="18" charset="0"/>
              </a:rPr>
              <a:t>  </a:t>
            </a:r>
            <a:r>
              <a:rPr lang="zh-TW" altLang="zh-TW" smtClean="0">
                <a:latin typeface="標楷體" pitchFamily="65" charset="-120"/>
                <a:cs typeface="Times New Roman" pitchFamily="18" charset="0"/>
              </a:rPr>
              <a:t>2.皮尺是有效度的測量工具</a:t>
            </a:r>
            <a:endParaRPr lang="zh-TW" altLang="en-US" smtClean="0">
              <a:latin typeface="標楷體" pitchFamily="65" charset="-120"/>
              <a:cs typeface="Times New Roman" pitchFamily="18" charset="0"/>
            </a:endParaRPr>
          </a:p>
          <a:p>
            <a:pPr eaLnBrk="1" hangingPunct="1"/>
            <a:r>
              <a:rPr lang="zh-TW" altLang="zh-TW" smtClean="0">
                <a:latin typeface="標楷體" pitchFamily="65" charset="-120"/>
                <a:cs typeface="Times New Roman" pitchFamily="18" charset="0"/>
              </a:rPr>
              <a:t>測量</a:t>
            </a:r>
            <a:r>
              <a:rPr lang="zh-TW" altLang="en-US" smtClean="0">
                <a:latin typeface="標楷體" pitchFamily="65" charset="-120"/>
                <a:cs typeface="Times New Roman" pitchFamily="18" charset="0"/>
              </a:rPr>
              <a:t>地球與月球的距離</a:t>
            </a:r>
          </a:p>
          <a:p>
            <a:pPr lvl="1" eaLnBrk="1" hangingPunct="1"/>
            <a:r>
              <a:rPr lang="zh-TW" altLang="en-US" sz="2800" smtClean="0">
                <a:latin typeface="標楷體" pitchFamily="65" charset="-120"/>
                <a:cs typeface="Times New Roman" pitchFamily="18" charset="0"/>
              </a:rPr>
              <a:t>用拳頭一個一個去量</a:t>
            </a:r>
          </a:p>
          <a:p>
            <a:pPr lvl="1" eaLnBrk="1" hangingPunct="1"/>
            <a:r>
              <a:rPr lang="zh-TW" altLang="en-US" sz="2800" smtClean="0">
                <a:latin typeface="標楷體" pitchFamily="65" charset="-120"/>
                <a:cs typeface="Times New Roman" pitchFamily="18" charset="0"/>
              </a:rPr>
              <a:t>用皮尺一段一段去量</a:t>
            </a:r>
          </a:p>
          <a:p>
            <a:pPr lvl="1" eaLnBrk="1" hangingPunct="1"/>
            <a:r>
              <a:rPr lang="en-US" altLang="zh-TW" sz="2800" smtClean="0">
                <a:latin typeface="標楷體" pitchFamily="65" charset="-120"/>
                <a:cs typeface="Times New Roman" pitchFamily="18" charset="0"/>
              </a:rPr>
              <a:t>???</a:t>
            </a:r>
          </a:p>
          <a:p>
            <a:pPr eaLnBrk="1" hangingPunct="1">
              <a:buFont typeface="Wingdings" pitchFamily="2" charset="2"/>
              <a:buNone/>
            </a:pPr>
            <a:r>
              <a:rPr lang="zh-TW" altLang="zh-TW" smtClean="0">
                <a:latin typeface="標楷體" pitchFamily="65" charset="-120"/>
                <a:cs typeface="Times New Roman" pitchFamily="18" charset="0"/>
              </a:rPr>
              <a:t> </a:t>
            </a:r>
            <a:endParaRPr lang="en-US" altLang="zh-TW" smtClean="0">
              <a:latin typeface="標楷體" pitchFamily="65" charset="-120"/>
              <a:cs typeface="Times New Roman" pitchFamily="18" charset="0"/>
            </a:endParaRPr>
          </a:p>
          <a:p>
            <a:pPr eaLnBrk="1" hangingPunct="1"/>
            <a:endParaRPr lang="en-US" altLang="zh-TW" smtClean="0"/>
          </a:p>
        </p:txBody>
      </p:sp>
      <p:sp>
        <p:nvSpPr>
          <p:cNvPr id="39943" name="日期版面配置區 2"/>
          <p:cNvSpPr txBox="1">
            <a:spLocks noGrp="1"/>
          </p:cNvSpPr>
          <p:nvPr/>
        </p:nvSpPr>
        <p:spPr bwMode="auto">
          <a:xfrm>
            <a:off x="2438400" y="6248400"/>
            <a:ext cx="2130425" cy="474663"/>
          </a:xfrm>
          <a:prstGeom prst="rect">
            <a:avLst/>
          </a:prstGeom>
          <a:noFill/>
          <a:ln w="9525">
            <a:noFill/>
            <a:miter lim="800000"/>
            <a:headEnd/>
            <a:tailEnd/>
          </a:ln>
        </p:spPr>
        <p:txBody>
          <a:bodyPr anchor="b"/>
          <a:lstStyle/>
          <a:p>
            <a:pPr algn="r" eaLnBrk="1" hangingPunct="1"/>
            <a:fld id="{6804078B-5EAA-410C-A037-EE59B74D039A}" type="datetime1">
              <a:rPr kumimoji="0" lang="zh-TW" altLang="en-US" sz="1400">
                <a:ea typeface="新細明體" pitchFamily="18" charset="-120"/>
              </a:rPr>
              <a:pPr algn="r" eaLnBrk="1" hangingPunct="1"/>
              <a:t>2013/11/15</a:t>
            </a:fld>
            <a:endParaRPr kumimoji="0" lang="zh-TW" altLang="zh-TW" sz="1400">
              <a:ea typeface="新細明體" pitchFamily="18" charset="-120"/>
            </a:endParaRPr>
          </a:p>
        </p:txBody>
      </p:sp>
      <p:sp>
        <p:nvSpPr>
          <p:cNvPr id="39944" name="頁尾版面配置區 3"/>
          <p:cNvSpPr txBox="1">
            <a:spLocks noGrp="1"/>
          </p:cNvSpPr>
          <p:nvPr/>
        </p:nvSpPr>
        <p:spPr bwMode="auto">
          <a:xfrm>
            <a:off x="5791200" y="6248400"/>
            <a:ext cx="2897188" cy="474663"/>
          </a:xfrm>
          <a:prstGeom prst="rect">
            <a:avLst/>
          </a:prstGeom>
          <a:noFill/>
          <a:ln w="9525">
            <a:noFill/>
            <a:miter lim="800000"/>
            <a:headEnd/>
            <a:tailEnd/>
          </a:ln>
        </p:spPr>
        <p:txBody>
          <a:bodyPr anchor="b"/>
          <a:lstStyle/>
          <a:p>
            <a:pPr algn="r" eaLnBrk="1" hangingPunct="1"/>
            <a:r>
              <a:rPr kumimoji="0" lang="en-US" altLang="zh-TW" sz="1400">
                <a:ea typeface="新細明體" pitchFamily="18" charset="-120"/>
              </a:rPr>
              <a:t>Jen-pei Liu, PhD</a:t>
            </a:r>
          </a:p>
        </p:txBody>
      </p:sp>
      <p:sp>
        <p:nvSpPr>
          <p:cNvPr id="39945" name="投影片編號版面配置區 4"/>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pPr eaLnBrk="1" hangingPunct="1"/>
            <a:fld id="{A45F4AAE-DFE3-428F-BA30-E2F0640ACE83}" type="slidenum">
              <a:rPr kumimoji="0" lang="en-US" altLang="zh-TW" sz="2600" b="1">
                <a:solidFill>
                  <a:schemeClr val="bg1"/>
                </a:solidFill>
                <a:ea typeface="新細明體" pitchFamily="18" charset="-120"/>
              </a:rPr>
              <a:pPr eaLnBrk="1" hangingPunct="1"/>
              <a:t>34</a:t>
            </a:fld>
            <a:endParaRPr kumimoji="0" lang="en-US" altLang="zh-TW" sz="2600" b="1">
              <a:solidFill>
                <a:schemeClr val="bg1"/>
              </a:solidFill>
              <a:ea typeface="新細明體" pitchFamily="18" charset="-120"/>
            </a:endParaRPr>
          </a:p>
        </p:txBody>
      </p:sp>
      <p:pic>
        <p:nvPicPr>
          <p:cNvPr id="39946" name="圖片 9" descr="LOgo_final_outline_f.png"/>
          <p:cNvPicPr>
            <a:picLocks noChangeAspect="1"/>
          </p:cNvPicPr>
          <p:nvPr/>
        </p:nvPicPr>
        <p:blipFill>
          <a:blip r:embed="rId2" cstate="print"/>
          <a:srcRect/>
          <a:stretch>
            <a:fillRect/>
          </a:stretch>
        </p:blipFill>
        <p:spPr bwMode="auto">
          <a:xfrm>
            <a:off x="7500938" y="142875"/>
            <a:ext cx="1500187" cy="2984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日期版面配置區 3"/>
          <p:cNvSpPr>
            <a:spLocks noGrp="1"/>
          </p:cNvSpPr>
          <p:nvPr>
            <p:ph type="dt" sz="quarter" idx="10"/>
          </p:nvPr>
        </p:nvSpPr>
        <p:spPr>
          <a:noFill/>
        </p:spPr>
        <p:txBody>
          <a:bodyPr/>
          <a:lstStyle/>
          <a:p>
            <a:fld id="{A4B8A40E-3B2E-4D20-93D8-7B6E2554D058}" type="datetime1">
              <a:rPr lang="zh-TW" altLang="en-US" smtClean="0"/>
              <a:pPr/>
              <a:t>2013/11/15</a:t>
            </a:fld>
            <a:endParaRPr lang="en-US" altLang="zh-TW" smtClean="0"/>
          </a:p>
        </p:txBody>
      </p:sp>
      <p:sp>
        <p:nvSpPr>
          <p:cNvPr id="40963" name="頁尾版面配置區 4"/>
          <p:cNvSpPr>
            <a:spLocks noGrp="1"/>
          </p:cNvSpPr>
          <p:nvPr>
            <p:ph type="ftr" sz="quarter" idx="11"/>
          </p:nvPr>
        </p:nvSpPr>
        <p:spPr>
          <a:noFill/>
        </p:spPr>
        <p:txBody>
          <a:bodyPr/>
          <a:lstStyle/>
          <a:p>
            <a:r>
              <a:rPr lang="en-US" altLang="zh-TW" smtClean="0"/>
              <a:t>Jen-pei Liu, PhD</a:t>
            </a:r>
          </a:p>
        </p:txBody>
      </p:sp>
      <p:sp>
        <p:nvSpPr>
          <p:cNvPr id="40964" name="投影片編號版面配置區 5"/>
          <p:cNvSpPr>
            <a:spLocks noGrp="1"/>
          </p:cNvSpPr>
          <p:nvPr>
            <p:ph type="sldNum" sz="quarter" idx="12"/>
          </p:nvPr>
        </p:nvSpPr>
        <p:spPr>
          <a:noFill/>
        </p:spPr>
        <p:txBody>
          <a:bodyPr/>
          <a:lstStyle/>
          <a:p>
            <a:fld id="{8027E0B7-05FF-4610-85FC-EAAC7DBBB64A}" type="slidenum">
              <a:rPr lang="en-US" altLang="zh-TW"/>
              <a:pPr/>
              <a:t>35</a:t>
            </a:fld>
            <a:endParaRPr lang="en-US" altLang="zh-TW"/>
          </a:p>
        </p:txBody>
      </p:sp>
      <p:sp>
        <p:nvSpPr>
          <p:cNvPr id="40965" name="AutoShape 2"/>
          <p:cNvSpPr>
            <a:spLocks noGrp="1" noChangeArrowheads="1"/>
          </p:cNvSpPr>
          <p:nvPr>
            <p:ph type="title"/>
          </p:nvPr>
        </p:nvSpPr>
        <p:spPr/>
        <p:txBody>
          <a:bodyPr/>
          <a:lstStyle/>
          <a:p>
            <a:pPr eaLnBrk="1" hangingPunct="1"/>
            <a:r>
              <a:rPr lang="zh-TW" altLang="en-US" smtClean="0">
                <a:latin typeface="標楷體" pitchFamily="65" charset="-120"/>
              </a:rPr>
              <a:t>緒  論</a:t>
            </a:r>
          </a:p>
        </p:txBody>
      </p:sp>
      <p:sp>
        <p:nvSpPr>
          <p:cNvPr id="40966" name="Rectangle 3"/>
          <p:cNvSpPr>
            <a:spLocks noGrp="1" noChangeArrowheads="1"/>
          </p:cNvSpPr>
          <p:nvPr>
            <p:ph type="body" idx="1"/>
          </p:nvPr>
        </p:nvSpPr>
        <p:spPr/>
        <p:txBody>
          <a:bodyPr/>
          <a:lstStyle/>
          <a:p>
            <a:pPr eaLnBrk="1" hangingPunct="1">
              <a:lnSpc>
                <a:spcPct val="140000"/>
              </a:lnSpc>
            </a:pPr>
            <a:r>
              <a:rPr lang="zh-TW" altLang="en-US" smtClean="0">
                <a:latin typeface="標楷體" pitchFamily="65" charset="-120"/>
              </a:rPr>
              <a:t>隨機誤差</a:t>
            </a:r>
            <a:r>
              <a:rPr lang="en-US" altLang="zh-TW" smtClean="0">
                <a:latin typeface="標楷體" pitchFamily="65" charset="-120"/>
              </a:rPr>
              <a:t>(Random Error)</a:t>
            </a:r>
            <a:r>
              <a:rPr lang="zh-TW" altLang="en-US" smtClean="0">
                <a:latin typeface="標楷體" pitchFamily="65" charset="-120"/>
              </a:rPr>
              <a:t>：</a:t>
            </a:r>
          </a:p>
          <a:p>
            <a:pPr eaLnBrk="1" hangingPunct="1">
              <a:lnSpc>
                <a:spcPct val="140000"/>
              </a:lnSpc>
              <a:buFont typeface="Wingdings" pitchFamily="2" charset="2"/>
              <a:buNone/>
            </a:pPr>
            <a:r>
              <a:rPr lang="zh-TW" altLang="en-US" smtClean="0">
                <a:latin typeface="標楷體" pitchFamily="65" charset="-120"/>
              </a:rPr>
              <a:t>  測量物體觀測值，不知原因，是偶然發生的誤差。</a:t>
            </a:r>
          </a:p>
        </p:txBody>
      </p:sp>
      <p:pic>
        <p:nvPicPr>
          <p:cNvPr id="40967" name="圖片 9" descr="LOgo_final_outline_f.png"/>
          <p:cNvPicPr>
            <a:picLocks noChangeAspect="1"/>
          </p:cNvPicPr>
          <p:nvPr/>
        </p:nvPicPr>
        <p:blipFill>
          <a:blip r:embed="rId2" cstate="print"/>
          <a:srcRect/>
          <a:stretch>
            <a:fillRect/>
          </a:stretch>
        </p:blipFill>
        <p:spPr bwMode="auto">
          <a:xfrm>
            <a:off x="7500938" y="142875"/>
            <a:ext cx="1500187" cy="2984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日期版面配置區 1"/>
          <p:cNvSpPr>
            <a:spLocks noGrp="1"/>
          </p:cNvSpPr>
          <p:nvPr>
            <p:ph type="dt" sz="quarter" idx="10"/>
          </p:nvPr>
        </p:nvSpPr>
        <p:spPr>
          <a:noFill/>
        </p:spPr>
        <p:txBody>
          <a:bodyPr/>
          <a:lstStyle/>
          <a:p>
            <a:fld id="{DBA56D71-7FCA-42E9-9416-F1528374086C}" type="datetime1">
              <a:rPr lang="zh-TW" altLang="en-US" smtClean="0"/>
              <a:pPr/>
              <a:t>2013/11/15</a:t>
            </a:fld>
            <a:endParaRPr lang="en-US" altLang="zh-TW" smtClean="0"/>
          </a:p>
        </p:txBody>
      </p:sp>
      <p:sp>
        <p:nvSpPr>
          <p:cNvPr id="41987" name="頁尾版面配置區 2"/>
          <p:cNvSpPr>
            <a:spLocks noGrp="1"/>
          </p:cNvSpPr>
          <p:nvPr>
            <p:ph type="ftr" sz="quarter" idx="11"/>
          </p:nvPr>
        </p:nvSpPr>
        <p:spPr>
          <a:noFill/>
        </p:spPr>
        <p:txBody>
          <a:bodyPr/>
          <a:lstStyle/>
          <a:p>
            <a:r>
              <a:rPr lang="en-US" altLang="zh-TW" smtClean="0"/>
              <a:t>Jen-pei Liu, PhD</a:t>
            </a:r>
          </a:p>
        </p:txBody>
      </p:sp>
      <p:sp>
        <p:nvSpPr>
          <p:cNvPr id="41988" name="投影片編號版面配置區 3"/>
          <p:cNvSpPr>
            <a:spLocks noGrp="1"/>
          </p:cNvSpPr>
          <p:nvPr>
            <p:ph type="sldNum" sz="quarter" idx="12"/>
          </p:nvPr>
        </p:nvSpPr>
        <p:spPr>
          <a:noFill/>
        </p:spPr>
        <p:txBody>
          <a:bodyPr/>
          <a:lstStyle/>
          <a:p>
            <a:fld id="{9967032C-B848-4D20-A030-C68CC8CE5E3D}" type="slidenum">
              <a:rPr lang="en-US" altLang="zh-TW"/>
              <a:pPr/>
              <a:t>36</a:t>
            </a:fld>
            <a:endParaRPr lang="en-US" altLang="zh-TW"/>
          </a:p>
        </p:txBody>
      </p:sp>
      <p:sp>
        <p:nvSpPr>
          <p:cNvPr id="41989" name="日期版面配置區 2"/>
          <p:cNvSpPr txBox="1">
            <a:spLocks noGrp="1"/>
          </p:cNvSpPr>
          <p:nvPr/>
        </p:nvSpPr>
        <p:spPr bwMode="auto">
          <a:xfrm>
            <a:off x="2438400" y="6248400"/>
            <a:ext cx="2130425" cy="474663"/>
          </a:xfrm>
          <a:prstGeom prst="rect">
            <a:avLst/>
          </a:prstGeom>
          <a:noFill/>
          <a:ln w="9525">
            <a:noFill/>
            <a:miter lim="800000"/>
            <a:headEnd/>
            <a:tailEnd/>
          </a:ln>
        </p:spPr>
        <p:txBody>
          <a:bodyPr anchor="b"/>
          <a:lstStyle/>
          <a:p>
            <a:pPr algn="r" eaLnBrk="1" hangingPunct="1"/>
            <a:fld id="{34822469-CB00-4541-8305-11279198AD0F}" type="datetime1">
              <a:rPr kumimoji="0" lang="zh-TW" altLang="en-US" sz="1400">
                <a:ea typeface="新細明體" pitchFamily="18" charset="-120"/>
              </a:rPr>
              <a:pPr algn="r" eaLnBrk="1" hangingPunct="1"/>
              <a:t>2013/11/15</a:t>
            </a:fld>
            <a:endParaRPr kumimoji="0" lang="zh-TW" altLang="zh-TW" sz="1400">
              <a:ea typeface="新細明體" pitchFamily="18" charset="-120"/>
            </a:endParaRPr>
          </a:p>
        </p:txBody>
      </p:sp>
      <p:sp>
        <p:nvSpPr>
          <p:cNvPr id="41990" name="頁尾版面配置區 3"/>
          <p:cNvSpPr txBox="1">
            <a:spLocks noGrp="1"/>
          </p:cNvSpPr>
          <p:nvPr/>
        </p:nvSpPr>
        <p:spPr bwMode="auto">
          <a:xfrm>
            <a:off x="5791200" y="6248400"/>
            <a:ext cx="2897188" cy="474663"/>
          </a:xfrm>
          <a:prstGeom prst="rect">
            <a:avLst/>
          </a:prstGeom>
          <a:noFill/>
          <a:ln w="9525">
            <a:noFill/>
            <a:miter lim="800000"/>
            <a:headEnd/>
            <a:tailEnd/>
          </a:ln>
        </p:spPr>
        <p:txBody>
          <a:bodyPr anchor="b"/>
          <a:lstStyle/>
          <a:p>
            <a:pPr algn="r" eaLnBrk="1" hangingPunct="1"/>
            <a:r>
              <a:rPr kumimoji="0" lang="en-US" altLang="zh-TW" sz="1400">
                <a:ea typeface="新細明體" pitchFamily="18" charset="-120"/>
              </a:rPr>
              <a:t>Jen-pei Liu, PhD</a:t>
            </a:r>
          </a:p>
        </p:txBody>
      </p:sp>
      <p:sp>
        <p:nvSpPr>
          <p:cNvPr id="41991" name="投影片編號版面配置區 4"/>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pPr eaLnBrk="1" hangingPunct="1"/>
            <a:fld id="{FB063E99-314D-4C14-8DD4-9DA6F6C939C1}" type="slidenum">
              <a:rPr kumimoji="0" lang="en-US" altLang="zh-TW" sz="2600" b="1">
                <a:solidFill>
                  <a:schemeClr val="bg1"/>
                </a:solidFill>
                <a:ea typeface="新細明體" pitchFamily="18" charset="-120"/>
              </a:rPr>
              <a:pPr eaLnBrk="1" hangingPunct="1"/>
              <a:t>36</a:t>
            </a:fld>
            <a:endParaRPr kumimoji="0" lang="en-US" altLang="zh-TW" sz="2600" b="1">
              <a:solidFill>
                <a:schemeClr val="bg1"/>
              </a:solidFill>
              <a:ea typeface="新細明體" pitchFamily="18" charset="-120"/>
            </a:endParaRPr>
          </a:p>
        </p:txBody>
      </p:sp>
      <p:sp>
        <p:nvSpPr>
          <p:cNvPr id="41992" name="AutoShape 2"/>
          <p:cNvSpPr>
            <a:spLocks noGrp="1" noChangeArrowheads="1"/>
          </p:cNvSpPr>
          <p:nvPr>
            <p:ph type="title" idx="4294967295"/>
          </p:nvPr>
        </p:nvSpPr>
        <p:spPr/>
        <p:txBody>
          <a:bodyPr/>
          <a:lstStyle/>
          <a:p>
            <a:pPr eaLnBrk="1" hangingPunct="1"/>
            <a:r>
              <a:rPr lang="zh-TW" altLang="en-US" smtClean="0">
                <a:latin typeface="Times New Roman" pitchFamily="18" charset="0"/>
                <a:cs typeface="Times New Roman" pitchFamily="18" charset="0"/>
              </a:rPr>
              <a:t>資料衡量</a:t>
            </a:r>
          </a:p>
        </p:txBody>
      </p:sp>
      <p:sp>
        <p:nvSpPr>
          <p:cNvPr id="41993" name="Text Box 3"/>
          <p:cNvSpPr txBox="1">
            <a:spLocks noChangeArrowheads="1"/>
          </p:cNvSpPr>
          <p:nvPr/>
        </p:nvSpPr>
        <p:spPr bwMode="auto">
          <a:xfrm>
            <a:off x="827088" y="2349500"/>
            <a:ext cx="8235950" cy="3508375"/>
          </a:xfrm>
          <a:prstGeom prst="rect">
            <a:avLst/>
          </a:prstGeom>
          <a:noFill/>
          <a:ln w="9525">
            <a:noFill/>
            <a:miter lim="800000"/>
            <a:headEnd/>
            <a:tailEnd/>
          </a:ln>
        </p:spPr>
        <p:txBody>
          <a:bodyPr>
            <a:spAutoFit/>
          </a:bodyPr>
          <a:lstStyle/>
          <a:p>
            <a:pPr marL="342900" indent="-342900" eaLnBrk="1" hangingPunct="1"/>
            <a:r>
              <a:rPr lang="zh-TW" altLang="en-US" sz="2800">
                <a:latin typeface="標楷體" pitchFamily="65" charset="-120"/>
                <a:cs typeface="Times New Roman" pitchFamily="18" charset="0"/>
              </a:rPr>
              <a:t>信度</a:t>
            </a:r>
            <a:r>
              <a:rPr lang="en-US" altLang="zh-TW" sz="2800">
                <a:latin typeface="標楷體" pitchFamily="65" charset="-120"/>
                <a:cs typeface="Times New Roman" pitchFamily="18" charset="0"/>
              </a:rPr>
              <a:t>(Reliability)</a:t>
            </a:r>
            <a:r>
              <a:rPr lang="zh-TW" altLang="en-US" sz="2800">
                <a:latin typeface="標楷體" pitchFamily="65" charset="-120"/>
                <a:cs typeface="Times New Roman" pitchFamily="18" charset="0"/>
              </a:rPr>
              <a:t>：每次測量的結果一致嗎？</a:t>
            </a:r>
          </a:p>
          <a:p>
            <a:pPr marL="342900" indent="-342900" eaLnBrk="1" hangingPunct="1"/>
            <a:r>
              <a:rPr lang="zh-TW" altLang="en-US" sz="2800">
                <a:latin typeface="標楷體" pitchFamily="65" charset="-120"/>
                <a:cs typeface="Times New Roman" pitchFamily="18" charset="0"/>
              </a:rPr>
              <a:t>  用相同的血液檢體，相同的檢測方法，量測膽固醇五次，是否均得到相同或接近的量測值</a:t>
            </a:r>
            <a:r>
              <a:rPr lang="en-US" altLang="zh-TW" sz="2800">
                <a:latin typeface="標楷體" pitchFamily="65" charset="-120"/>
                <a:cs typeface="Times New Roman" pitchFamily="18" charset="0"/>
              </a:rPr>
              <a:t>?</a:t>
            </a:r>
          </a:p>
          <a:p>
            <a:pPr marL="342900" indent="-342900" eaLnBrk="1" hangingPunct="1"/>
            <a:r>
              <a:rPr lang="en-US" altLang="zh-TW" sz="2800">
                <a:latin typeface="標楷體" pitchFamily="65" charset="-120"/>
                <a:cs typeface="Times New Roman" pitchFamily="18" charset="0"/>
              </a:rPr>
              <a:t>		</a:t>
            </a:r>
          </a:p>
          <a:p>
            <a:pPr marL="342900" indent="-342900" eaLnBrk="1" hangingPunct="1"/>
            <a:r>
              <a:rPr lang="en-US" altLang="zh-TW" sz="2800">
                <a:latin typeface="標楷體" pitchFamily="65" charset="-120"/>
                <a:cs typeface="Times New Roman" pitchFamily="18" charset="0"/>
              </a:rPr>
              <a:t>	</a:t>
            </a:r>
            <a:r>
              <a:rPr lang="zh-TW" altLang="en-US" sz="2800">
                <a:latin typeface="標楷體" pitchFamily="65" charset="-120"/>
                <a:cs typeface="Times New Roman" pitchFamily="18" charset="0"/>
              </a:rPr>
              <a:t>分散度</a:t>
            </a:r>
            <a:r>
              <a:rPr lang="en-US" altLang="zh-TW" sz="2800">
                <a:latin typeface="標楷體" pitchFamily="65" charset="-120"/>
                <a:cs typeface="Times New Roman" pitchFamily="18" charset="0"/>
              </a:rPr>
              <a:t>(Dispersion)</a:t>
            </a:r>
          </a:p>
          <a:p>
            <a:pPr marL="342900" indent="-342900" eaLnBrk="1" hangingPunct="1"/>
            <a:r>
              <a:rPr lang="en-US" altLang="zh-TW" sz="2800">
                <a:latin typeface="標楷體" pitchFamily="65" charset="-120"/>
                <a:cs typeface="Times New Roman" pitchFamily="18" charset="0"/>
              </a:rPr>
              <a:t>  </a:t>
            </a:r>
            <a:r>
              <a:rPr lang="zh-TW" altLang="en-US" sz="2800">
                <a:latin typeface="標楷體" pitchFamily="65" charset="-120"/>
                <a:cs typeface="Times New Roman" pitchFamily="18" charset="0"/>
              </a:rPr>
              <a:t>變異度</a:t>
            </a:r>
            <a:r>
              <a:rPr lang="en-US" altLang="zh-TW" sz="2800">
                <a:latin typeface="標楷體" pitchFamily="65" charset="-120"/>
                <a:cs typeface="Times New Roman" pitchFamily="18" charset="0"/>
              </a:rPr>
              <a:t>(Variability) </a:t>
            </a:r>
          </a:p>
          <a:p>
            <a:pPr marL="342900" indent="-342900" eaLnBrk="1" hangingPunct="1"/>
            <a:endParaRPr lang="en-US" altLang="zh-TW" sz="2800">
              <a:latin typeface="標楷體" pitchFamily="65" charset="-120"/>
              <a:cs typeface="Times New Roman" pitchFamily="18" charset="0"/>
            </a:endParaRPr>
          </a:p>
          <a:p>
            <a:pPr marL="342900" indent="-342900" eaLnBrk="1" hangingPunct="1"/>
            <a:endParaRPr lang="en-US" altLang="zh-TW" sz="2800">
              <a:latin typeface="標楷體" pitchFamily="65" charset="-120"/>
              <a:cs typeface="Times New Roman" pitchFamily="18" charset="0"/>
            </a:endParaRPr>
          </a:p>
        </p:txBody>
      </p:sp>
      <p:pic>
        <p:nvPicPr>
          <p:cNvPr id="41994" name="圖片 9" descr="LOgo_final_outline_f.png"/>
          <p:cNvPicPr>
            <a:picLocks noChangeAspect="1"/>
          </p:cNvPicPr>
          <p:nvPr/>
        </p:nvPicPr>
        <p:blipFill>
          <a:blip r:embed="rId2" cstate="print"/>
          <a:srcRect/>
          <a:stretch>
            <a:fillRect/>
          </a:stretch>
        </p:blipFill>
        <p:spPr bwMode="auto">
          <a:xfrm>
            <a:off x="7500938" y="142875"/>
            <a:ext cx="1500187" cy="2984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日期版面配置區 1"/>
          <p:cNvSpPr>
            <a:spLocks noGrp="1"/>
          </p:cNvSpPr>
          <p:nvPr>
            <p:ph type="dt" sz="quarter" idx="10"/>
          </p:nvPr>
        </p:nvSpPr>
        <p:spPr>
          <a:noFill/>
        </p:spPr>
        <p:txBody>
          <a:bodyPr/>
          <a:lstStyle/>
          <a:p>
            <a:fld id="{CC3FC010-73D3-4CB2-AC36-2B1A42A64B47}" type="datetime1">
              <a:rPr lang="zh-TW" altLang="en-US" smtClean="0"/>
              <a:pPr/>
              <a:t>2013/11/15</a:t>
            </a:fld>
            <a:endParaRPr lang="en-US" altLang="zh-TW" smtClean="0"/>
          </a:p>
        </p:txBody>
      </p:sp>
      <p:sp>
        <p:nvSpPr>
          <p:cNvPr id="43011" name="頁尾版面配置區 2"/>
          <p:cNvSpPr>
            <a:spLocks noGrp="1"/>
          </p:cNvSpPr>
          <p:nvPr>
            <p:ph type="ftr" sz="quarter" idx="11"/>
          </p:nvPr>
        </p:nvSpPr>
        <p:spPr>
          <a:noFill/>
        </p:spPr>
        <p:txBody>
          <a:bodyPr/>
          <a:lstStyle/>
          <a:p>
            <a:r>
              <a:rPr lang="en-US" altLang="zh-TW" smtClean="0"/>
              <a:t>Jen-pei Liu, PhD</a:t>
            </a:r>
          </a:p>
        </p:txBody>
      </p:sp>
      <p:sp>
        <p:nvSpPr>
          <p:cNvPr id="43012" name="投影片編號版面配置區 3"/>
          <p:cNvSpPr>
            <a:spLocks noGrp="1"/>
          </p:cNvSpPr>
          <p:nvPr>
            <p:ph type="sldNum" sz="quarter" idx="12"/>
          </p:nvPr>
        </p:nvSpPr>
        <p:spPr>
          <a:noFill/>
        </p:spPr>
        <p:txBody>
          <a:bodyPr/>
          <a:lstStyle/>
          <a:p>
            <a:fld id="{F931038C-2F06-4742-BBCC-DC4A04B7CBC6}" type="slidenum">
              <a:rPr lang="en-US" altLang="zh-TW"/>
              <a:pPr/>
              <a:t>37</a:t>
            </a:fld>
            <a:endParaRPr lang="en-US" altLang="zh-TW"/>
          </a:p>
        </p:txBody>
      </p:sp>
      <p:sp>
        <p:nvSpPr>
          <p:cNvPr id="43013" name="日期版面配置區 2"/>
          <p:cNvSpPr txBox="1">
            <a:spLocks noGrp="1"/>
          </p:cNvSpPr>
          <p:nvPr/>
        </p:nvSpPr>
        <p:spPr bwMode="auto">
          <a:xfrm>
            <a:off x="2438400" y="6248400"/>
            <a:ext cx="2130425" cy="474663"/>
          </a:xfrm>
          <a:prstGeom prst="rect">
            <a:avLst/>
          </a:prstGeom>
          <a:noFill/>
          <a:ln w="9525">
            <a:noFill/>
            <a:miter lim="800000"/>
            <a:headEnd/>
            <a:tailEnd/>
          </a:ln>
        </p:spPr>
        <p:txBody>
          <a:bodyPr anchor="b"/>
          <a:lstStyle/>
          <a:p>
            <a:pPr algn="r" eaLnBrk="1" hangingPunct="1"/>
            <a:fld id="{8EEDD83B-666A-46D7-A27B-E9569D1FD510}" type="datetime1">
              <a:rPr kumimoji="0" lang="zh-TW" altLang="en-US" sz="1400">
                <a:ea typeface="新細明體" pitchFamily="18" charset="-120"/>
              </a:rPr>
              <a:pPr algn="r" eaLnBrk="1" hangingPunct="1"/>
              <a:t>2013/11/15</a:t>
            </a:fld>
            <a:endParaRPr kumimoji="0" lang="zh-TW" altLang="zh-TW" sz="1400">
              <a:ea typeface="新細明體" pitchFamily="18" charset="-120"/>
            </a:endParaRPr>
          </a:p>
        </p:txBody>
      </p:sp>
      <p:sp>
        <p:nvSpPr>
          <p:cNvPr id="43014" name="頁尾版面配置區 3"/>
          <p:cNvSpPr txBox="1">
            <a:spLocks noGrp="1"/>
          </p:cNvSpPr>
          <p:nvPr/>
        </p:nvSpPr>
        <p:spPr bwMode="auto">
          <a:xfrm>
            <a:off x="5791200" y="6248400"/>
            <a:ext cx="2897188" cy="474663"/>
          </a:xfrm>
          <a:prstGeom prst="rect">
            <a:avLst/>
          </a:prstGeom>
          <a:noFill/>
          <a:ln w="9525">
            <a:noFill/>
            <a:miter lim="800000"/>
            <a:headEnd/>
            <a:tailEnd/>
          </a:ln>
        </p:spPr>
        <p:txBody>
          <a:bodyPr anchor="b"/>
          <a:lstStyle/>
          <a:p>
            <a:pPr algn="r" eaLnBrk="1" hangingPunct="1"/>
            <a:r>
              <a:rPr kumimoji="0" lang="en-US" altLang="zh-TW" sz="1400">
                <a:ea typeface="新細明體" pitchFamily="18" charset="-120"/>
              </a:rPr>
              <a:t>Jen-pei Liu, PhD</a:t>
            </a:r>
          </a:p>
        </p:txBody>
      </p:sp>
      <p:sp>
        <p:nvSpPr>
          <p:cNvPr id="43015" name="投影片編號版面配置區 4"/>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pPr eaLnBrk="1" hangingPunct="1"/>
            <a:fld id="{F61C4D87-77AA-49C5-A40F-93974372604D}" type="slidenum">
              <a:rPr kumimoji="0" lang="en-US" altLang="zh-TW" sz="2600" b="1">
                <a:solidFill>
                  <a:schemeClr val="bg1"/>
                </a:solidFill>
                <a:ea typeface="新細明體" pitchFamily="18" charset="-120"/>
              </a:rPr>
              <a:pPr eaLnBrk="1" hangingPunct="1"/>
              <a:t>37</a:t>
            </a:fld>
            <a:endParaRPr kumimoji="0" lang="en-US" altLang="zh-TW" sz="2600" b="1">
              <a:solidFill>
                <a:schemeClr val="bg1"/>
              </a:solidFill>
              <a:ea typeface="新細明體" pitchFamily="18" charset="-120"/>
            </a:endParaRPr>
          </a:p>
        </p:txBody>
      </p:sp>
      <p:sp>
        <p:nvSpPr>
          <p:cNvPr id="43016" name="AutoShape 2"/>
          <p:cNvSpPr>
            <a:spLocks noGrp="1" noChangeArrowheads="1"/>
          </p:cNvSpPr>
          <p:nvPr>
            <p:ph type="title" idx="4294967295"/>
          </p:nvPr>
        </p:nvSpPr>
        <p:spPr/>
        <p:txBody>
          <a:bodyPr/>
          <a:lstStyle/>
          <a:p>
            <a:pPr eaLnBrk="1" hangingPunct="1"/>
            <a:r>
              <a:rPr lang="zh-TW" altLang="en-US" smtClean="0">
                <a:latin typeface="Times New Roman" pitchFamily="18" charset="0"/>
                <a:cs typeface="Times New Roman" pitchFamily="18" charset="0"/>
              </a:rPr>
              <a:t>信度</a:t>
            </a:r>
          </a:p>
        </p:txBody>
      </p:sp>
      <p:sp>
        <p:nvSpPr>
          <p:cNvPr id="43017" name="Text Box 3"/>
          <p:cNvSpPr txBox="1">
            <a:spLocks noChangeArrowheads="1"/>
          </p:cNvSpPr>
          <p:nvPr/>
        </p:nvSpPr>
        <p:spPr bwMode="auto">
          <a:xfrm>
            <a:off x="827088" y="4868863"/>
            <a:ext cx="8235950" cy="1373187"/>
          </a:xfrm>
          <a:prstGeom prst="rect">
            <a:avLst/>
          </a:prstGeom>
          <a:noFill/>
          <a:ln w="9525">
            <a:noFill/>
            <a:miter lim="800000"/>
            <a:headEnd/>
            <a:tailEnd/>
          </a:ln>
        </p:spPr>
        <p:txBody>
          <a:bodyPr>
            <a:spAutoFit/>
          </a:bodyPr>
          <a:lstStyle/>
          <a:p>
            <a:pPr marL="342900" indent="-342900" eaLnBrk="1" hangingPunct="1"/>
            <a:r>
              <a:rPr lang="zh-TW" altLang="en-US" sz="2800">
                <a:latin typeface="標楷體" pitchFamily="65" charset="-120"/>
                <a:cs typeface="Times New Roman" pitchFamily="18" charset="0"/>
              </a:rPr>
              <a:t>體重機：小寶家</a:t>
            </a:r>
            <a:r>
              <a:rPr lang="en-US" altLang="zh-TW" sz="2800">
                <a:latin typeface="標楷體" pitchFamily="65" charset="-120"/>
                <a:cs typeface="Times New Roman" pitchFamily="18" charset="0"/>
              </a:rPr>
              <a:t>(</a:t>
            </a:r>
            <a:r>
              <a:rPr lang="zh-TW" altLang="en-US" sz="2800">
                <a:latin typeface="標楷體" pitchFamily="65" charset="-120"/>
                <a:cs typeface="Times New Roman" pitchFamily="18" charset="0"/>
              </a:rPr>
              <a:t>有信度</a:t>
            </a:r>
            <a:r>
              <a:rPr lang="en-US" altLang="zh-TW" sz="2800">
                <a:latin typeface="標楷體" pitchFamily="65" charset="-120"/>
                <a:cs typeface="Times New Roman" pitchFamily="18" charset="0"/>
              </a:rPr>
              <a:t>) VS </a:t>
            </a:r>
            <a:r>
              <a:rPr lang="zh-TW" altLang="en-US" sz="2800">
                <a:latin typeface="標楷體" pitchFamily="65" charset="-120"/>
                <a:cs typeface="Times New Roman" pitchFamily="18" charset="0"/>
              </a:rPr>
              <a:t>小強家</a:t>
            </a:r>
            <a:r>
              <a:rPr lang="en-US" altLang="zh-TW" sz="2800">
                <a:latin typeface="標楷體" pitchFamily="65" charset="-120"/>
                <a:cs typeface="Times New Roman" pitchFamily="18" charset="0"/>
              </a:rPr>
              <a:t>(</a:t>
            </a:r>
            <a:r>
              <a:rPr lang="zh-TW" altLang="en-US" sz="2800">
                <a:latin typeface="標楷體" pitchFamily="65" charset="-120"/>
                <a:cs typeface="Times New Roman" pitchFamily="18" charset="0"/>
              </a:rPr>
              <a:t>沒信度</a:t>
            </a:r>
            <a:r>
              <a:rPr lang="en-US" altLang="zh-TW" sz="2800">
                <a:latin typeface="標楷體" pitchFamily="65" charset="-120"/>
                <a:cs typeface="Times New Roman" pitchFamily="18" charset="0"/>
              </a:rPr>
              <a:t>)</a:t>
            </a:r>
          </a:p>
          <a:p>
            <a:pPr marL="342900" indent="-342900" eaLnBrk="1" hangingPunct="1"/>
            <a:r>
              <a:rPr lang="zh-TW" altLang="zh-TW" sz="2800">
                <a:latin typeface="標楷體" pitchFamily="65" charset="-120"/>
                <a:cs typeface="Times New Roman" pitchFamily="18" charset="0"/>
              </a:rPr>
              <a:t>小寶家</a:t>
            </a:r>
            <a:r>
              <a:rPr lang="zh-TW" altLang="en-US" sz="2800">
                <a:latin typeface="標楷體" pitchFamily="65" charset="-120"/>
                <a:cs typeface="Times New Roman" pitchFamily="18" charset="0"/>
              </a:rPr>
              <a:t>：</a:t>
            </a:r>
            <a:r>
              <a:rPr lang="zh-TW" altLang="zh-TW" sz="2800">
                <a:latin typeface="標楷體" pitchFamily="65" charset="-120"/>
                <a:cs typeface="Times New Roman" pitchFamily="18" charset="0"/>
              </a:rPr>
              <a:t>70.1、70.5、69.5、70.2、69.8</a:t>
            </a:r>
            <a:endParaRPr lang="en-US" altLang="zh-TW" sz="2800">
              <a:latin typeface="標楷體" pitchFamily="65" charset="-120"/>
              <a:cs typeface="Times New Roman" pitchFamily="18" charset="0"/>
            </a:endParaRPr>
          </a:p>
          <a:p>
            <a:pPr marL="342900" indent="-342900" eaLnBrk="1" hangingPunct="1"/>
            <a:r>
              <a:rPr lang="zh-TW" altLang="zh-TW" sz="2800">
                <a:latin typeface="標楷體" pitchFamily="65" charset="-120"/>
                <a:cs typeface="Times New Roman" pitchFamily="18" charset="0"/>
              </a:rPr>
              <a:t>小強家</a:t>
            </a:r>
            <a:r>
              <a:rPr lang="zh-TW" altLang="en-US" sz="2800">
                <a:latin typeface="標楷體" pitchFamily="65" charset="-120"/>
                <a:cs typeface="Times New Roman" pitchFamily="18" charset="0"/>
              </a:rPr>
              <a:t>：</a:t>
            </a:r>
            <a:r>
              <a:rPr lang="zh-TW" altLang="zh-TW">
                <a:cs typeface="Times New Roman" pitchFamily="18" charset="0"/>
              </a:rPr>
              <a:t> </a:t>
            </a:r>
            <a:r>
              <a:rPr lang="en-US" altLang="zh-TW" sz="2800">
                <a:latin typeface="標楷體" pitchFamily="65" charset="-120"/>
                <a:cs typeface="Times New Roman" pitchFamily="18" charset="0"/>
              </a:rPr>
              <a:t>5</a:t>
            </a:r>
            <a:r>
              <a:rPr lang="zh-TW" altLang="zh-TW" sz="2800">
                <a:latin typeface="標楷體" pitchFamily="65" charset="-120"/>
                <a:cs typeface="Times New Roman" pitchFamily="18" charset="0"/>
              </a:rPr>
              <a:t>7.1、73.5、65.5、7</a:t>
            </a:r>
            <a:r>
              <a:rPr lang="en-US" altLang="zh-TW" sz="2800">
                <a:latin typeface="標楷體" pitchFamily="65" charset="-120"/>
                <a:cs typeface="Times New Roman" pitchFamily="18" charset="0"/>
              </a:rPr>
              <a:t>7</a:t>
            </a:r>
            <a:r>
              <a:rPr lang="zh-TW" altLang="zh-TW" sz="2800">
                <a:latin typeface="標楷體" pitchFamily="65" charset="-120"/>
                <a:cs typeface="Times New Roman" pitchFamily="18" charset="0"/>
              </a:rPr>
              <a:t>.</a:t>
            </a:r>
            <a:r>
              <a:rPr lang="en-US" altLang="zh-TW" sz="2800">
                <a:latin typeface="標楷體" pitchFamily="65" charset="-120"/>
                <a:cs typeface="Times New Roman" pitchFamily="18" charset="0"/>
              </a:rPr>
              <a:t>1</a:t>
            </a:r>
            <a:r>
              <a:rPr lang="zh-TW" altLang="zh-TW" sz="2800">
                <a:latin typeface="標楷體" pitchFamily="65" charset="-120"/>
                <a:cs typeface="Times New Roman" pitchFamily="18" charset="0"/>
              </a:rPr>
              <a:t>、6</a:t>
            </a:r>
            <a:r>
              <a:rPr lang="en-US" altLang="zh-TW" sz="2800">
                <a:latin typeface="標楷體" pitchFamily="65" charset="-120"/>
                <a:cs typeface="Times New Roman" pitchFamily="18" charset="0"/>
              </a:rPr>
              <a:t>1</a:t>
            </a:r>
            <a:r>
              <a:rPr lang="zh-TW" altLang="zh-TW" sz="2800">
                <a:latin typeface="標楷體" pitchFamily="65" charset="-120"/>
                <a:cs typeface="Times New Roman" pitchFamily="18" charset="0"/>
              </a:rPr>
              <a:t>.8 </a:t>
            </a:r>
            <a:endParaRPr lang="en-US" altLang="zh-TW" sz="2800">
              <a:latin typeface="標楷體" pitchFamily="65" charset="-120"/>
              <a:cs typeface="Times New Roman" pitchFamily="18" charset="0"/>
            </a:endParaRPr>
          </a:p>
        </p:txBody>
      </p:sp>
      <p:pic>
        <p:nvPicPr>
          <p:cNvPr id="43018" name="圖片 9" descr="LOgo_final_outline_f.png"/>
          <p:cNvPicPr>
            <a:picLocks noChangeAspect="1"/>
          </p:cNvPicPr>
          <p:nvPr/>
        </p:nvPicPr>
        <p:blipFill>
          <a:blip r:embed="rId2" cstate="print"/>
          <a:srcRect/>
          <a:stretch>
            <a:fillRect/>
          </a:stretch>
        </p:blipFill>
        <p:spPr bwMode="auto">
          <a:xfrm>
            <a:off x="7500938" y="142875"/>
            <a:ext cx="1500187" cy="2984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日期版面配置區 4"/>
          <p:cNvSpPr>
            <a:spLocks noGrp="1"/>
          </p:cNvSpPr>
          <p:nvPr>
            <p:ph type="dt" sz="quarter" idx="10"/>
          </p:nvPr>
        </p:nvSpPr>
        <p:spPr>
          <a:noFill/>
        </p:spPr>
        <p:txBody>
          <a:bodyPr/>
          <a:lstStyle/>
          <a:p>
            <a:fld id="{E5FF087F-2965-4F03-B903-F7D424CA14C6}" type="datetime1">
              <a:rPr lang="zh-TW" altLang="en-US" smtClean="0"/>
              <a:pPr/>
              <a:t>2013/11/15</a:t>
            </a:fld>
            <a:endParaRPr lang="en-US" altLang="zh-TW" smtClean="0"/>
          </a:p>
        </p:txBody>
      </p:sp>
      <p:sp>
        <p:nvSpPr>
          <p:cNvPr id="44035" name="頁尾版面配置區 5"/>
          <p:cNvSpPr>
            <a:spLocks noGrp="1"/>
          </p:cNvSpPr>
          <p:nvPr>
            <p:ph type="ftr" sz="quarter" idx="11"/>
          </p:nvPr>
        </p:nvSpPr>
        <p:spPr>
          <a:noFill/>
        </p:spPr>
        <p:txBody>
          <a:bodyPr/>
          <a:lstStyle/>
          <a:p>
            <a:r>
              <a:rPr lang="en-US" altLang="zh-TW" smtClean="0"/>
              <a:t>Jen-pei Liu, PhD</a:t>
            </a:r>
          </a:p>
        </p:txBody>
      </p:sp>
      <p:sp>
        <p:nvSpPr>
          <p:cNvPr id="44036" name="投影片編號版面配置區 6"/>
          <p:cNvSpPr>
            <a:spLocks noGrp="1"/>
          </p:cNvSpPr>
          <p:nvPr>
            <p:ph type="sldNum" sz="quarter" idx="12"/>
          </p:nvPr>
        </p:nvSpPr>
        <p:spPr>
          <a:noFill/>
        </p:spPr>
        <p:txBody>
          <a:bodyPr/>
          <a:lstStyle/>
          <a:p>
            <a:fld id="{501FFF13-5511-4CFF-83E0-A3D22153BD45}" type="slidenum">
              <a:rPr lang="en-US" altLang="zh-TW"/>
              <a:pPr/>
              <a:t>38</a:t>
            </a:fld>
            <a:endParaRPr lang="en-US" altLang="zh-TW"/>
          </a:p>
        </p:txBody>
      </p:sp>
      <p:sp>
        <p:nvSpPr>
          <p:cNvPr id="44037" name="AutoShape 2"/>
          <p:cNvSpPr>
            <a:spLocks noGrp="1" noChangeArrowheads="1"/>
          </p:cNvSpPr>
          <p:nvPr>
            <p:ph type="title"/>
          </p:nvPr>
        </p:nvSpPr>
        <p:spPr/>
        <p:txBody>
          <a:bodyPr/>
          <a:lstStyle/>
          <a:p>
            <a:pPr eaLnBrk="1" hangingPunct="1"/>
            <a:r>
              <a:rPr lang="zh-TW" altLang="en-US" smtClean="0">
                <a:latin typeface="標楷體" pitchFamily="65" charset="-120"/>
              </a:rPr>
              <a:t>緒  論</a:t>
            </a:r>
          </a:p>
        </p:txBody>
      </p:sp>
      <p:sp>
        <p:nvSpPr>
          <p:cNvPr id="44038" name="Rectangle 3"/>
          <p:cNvSpPr>
            <a:spLocks noGrp="1" noChangeArrowheads="1"/>
          </p:cNvSpPr>
          <p:nvPr>
            <p:ph type="body" sz="half" idx="1"/>
          </p:nvPr>
        </p:nvSpPr>
        <p:spPr>
          <a:xfrm>
            <a:off x="755650" y="2420938"/>
            <a:ext cx="7705725" cy="3384550"/>
          </a:xfrm>
        </p:spPr>
        <p:txBody>
          <a:bodyPr/>
          <a:lstStyle/>
          <a:p>
            <a:pPr eaLnBrk="1" hangingPunct="1">
              <a:lnSpc>
                <a:spcPct val="160000"/>
              </a:lnSpc>
            </a:pPr>
            <a:r>
              <a:rPr lang="zh-TW" altLang="en-US" smtClean="0">
                <a:latin typeface="標楷體" pitchFamily="65" charset="-120"/>
              </a:rPr>
              <a:t>準確度</a:t>
            </a:r>
            <a:r>
              <a:rPr lang="en-US" altLang="zh-TW" smtClean="0">
                <a:latin typeface="標楷體" pitchFamily="65" charset="-120"/>
              </a:rPr>
              <a:t>(Accuracy)</a:t>
            </a:r>
            <a:r>
              <a:rPr lang="zh-TW" altLang="en-US" smtClean="0">
                <a:latin typeface="標楷體" pitchFamily="65" charset="-120"/>
              </a:rPr>
              <a:t>：</a:t>
            </a:r>
          </a:p>
          <a:p>
            <a:pPr eaLnBrk="1" hangingPunct="1">
              <a:lnSpc>
                <a:spcPct val="160000"/>
              </a:lnSpc>
              <a:buFont typeface="Wingdings" pitchFamily="2" charset="2"/>
              <a:buNone/>
            </a:pPr>
            <a:r>
              <a:rPr lang="zh-TW" altLang="en-US" smtClean="0">
                <a:latin typeface="標楷體" pitchFamily="65" charset="-120"/>
              </a:rPr>
              <a:t>	抽樣所得樣品中觀測值靠近族群真值的程度</a:t>
            </a:r>
          </a:p>
          <a:p>
            <a:pPr eaLnBrk="1" hangingPunct="1">
              <a:lnSpc>
                <a:spcPct val="160000"/>
              </a:lnSpc>
            </a:pPr>
            <a:r>
              <a:rPr lang="zh-TW" altLang="en-US" smtClean="0">
                <a:latin typeface="標楷體" pitchFamily="65" charset="-120"/>
              </a:rPr>
              <a:t>精密度</a:t>
            </a:r>
            <a:r>
              <a:rPr lang="en-US" altLang="zh-TW" smtClean="0">
                <a:latin typeface="標楷體" pitchFamily="65" charset="-120"/>
              </a:rPr>
              <a:t>(Precision)</a:t>
            </a:r>
            <a:r>
              <a:rPr lang="zh-TW" altLang="en-US" smtClean="0">
                <a:latin typeface="標楷體" pitchFamily="65" charset="-120"/>
              </a:rPr>
              <a:t>：</a:t>
            </a:r>
          </a:p>
          <a:p>
            <a:pPr eaLnBrk="1" hangingPunct="1">
              <a:lnSpc>
                <a:spcPct val="160000"/>
              </a:lnSpc>
              <a:buFont typeface="Wingdings" pitchFamily="2" charset="2"/>
              <a:buNone/>
            </a:pPr>
            <a:r>
              <a:rPr lang="zh-TW" altLang="en-US" smtClean="0">
                <a:latin typeface="標楷體" pitchFamily="65" charset="-120"/>
              </a:rPr>
              <a:t>	抽樣所得樣品中觀測值的集中或分散的程度</a:t>
            </a:r>
          </a:p>
          <a:p>
            <a:pPr eaLnBrk="1" hangingPunct="1">
              <a:lnSpc>
                <a:spcPct val="160000"/>
              </a:lnSpc>
            </a:pPr>
            <a:endParaRPr lang="en-US" altLang="zh-TW" smtClean="0">
              <a:latin typeface="標楷體" pitchFamily="65" charset="-120"/>
            </a:endParaRPr>
          </a:p>
        </p:txBody>
      </p:sp>
      <p:graphicFrame>
        <p:nvGraphicFramePr>
          <p:cNvPr id="44039" name="Object 4"/>
          <p:cNvGraphicFramePr>
            <a:graphicFrameLocks noChangeAspect="1"/>
          </p:cNvGraphicFramePr>
          <p:nvPr/>
        </p:nvGraphicFramePr>
        <p:xfrm>
          <a:off x="4514850" y="3321050"/>
          <a:ext cx="114300" cy="215900"/>
        </p:xfrm>
        <a:graphic>
          <a:graphicData uri="http://schemas.openxmlformats.org/presentationml/2006/ole">
            <p:oleObj spid="_x0000_s44039" name="方程式" r:id="rId3" imgW="114151" imgH="215619" progId="Equation.3">
              <p:embed/>
            </p:oleObj>
          </a:graphicData>
        </a:graphic>
      </p:graphicFrame>
      <p:pic>
        <p:nvPicPr>
          <p:cNvPr id="44040" name="圖片 9" descr="LOgo_final_outline_f.png"/>
          <p:cNvPicPr>
            <a:picLocks noChangeAspect="1"/>
          </p:cNvPicPr>
          <p:nvPr/>
        </p:nvPicPr>
        <p:blipFill>
          <a:blip r:embed="rId4" cstate="print"/>
          <a:srcRect/>
          <a:stretch>
            <a:fillRect/>
          </a:stretch>
        </p:blipFill>
        <p:spPr bwMode="auto">
          <a:xfrm>
            <a:off x="7500938" y="142875"/>
            <a:ext cx="1500187" cy="2984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日期版面配置區 1"/>
          <p:cNvSpPr>
            <a:spLocks noGrp="1"/>
          </p:cNvSpPr>
          <p:nvPr>
            <p:ph type="dt" sz="quarter" idx="10"/>
          </p:nvPr>
        </p:nvSpPr>
        <p:spPr>
          <a:noFill/>
        </p:spPr>
        <p:txBody>
          <a:bodyPr/>
          <a:lstStyle/>
          <a:p>
            <a:fld id="{4F876FE5-74A0-4F5F-9F98-828BBBFEC385}" type="datetime1">
              <a:rPr lang="zh-TW" altLang="en-US" smtClean="0"/>
              <a:pPr/>
              <a:t>2013/11/15</a:t>
            </a:fld>
            <a:endParaRPr lang="en-US" altLang="zh-TW" smtClean="0"/>
          </a:p>
        </p:txBody>
      </p:sp>
      <p:sp>
        <p:nvSpPr>
          <p:cNvPr id="45059" name="頁尾版面配置區 2"/>
          <p:cNvSpPr>
            <a:spLocks noGrp="1"/>
          </p:cNvSpPr>
          <p:nvPr>
            <p:ph type="ftr" sz="quarter" idx="11"/>
          </p:nvPr>
        </p:nvSpPr>
        <p:spPr>
          <a:noFill/>
        </p:spPr>
        <p:txBody>
          <a:bodyPr/>
          <a:lstStyle/>
          <a:p>
            <a:r>
              <a:rPr lang="en-US" altLang="zh-TW" smtClean="0"/>
              <a:t>Jen-pei Liu, PhD</a:t>
            </a:r>
          </a:p>
        </p:txBody>
      </p:sp>
      <p:sp>
        <p:nvSpPr>
          <p:cNvPr id="45060" name="投影片編號版面配置區 3"/>
          <p:cNvSpPr>
            <a:spLocks noGrp="1"/>
          </p:cNvSpPr>
          <p:nvPr>
            <p:ph type="sldNum" sz="quarter" idx="12"/>
          </p:nvPr>
        </p:nvSpPr>
        <p:spPr>
          <a:noFill/>
        </p:spPr>
        <p:txBody>
          <a:bodyPr/>
          <a:lstStyle/>
          <a:p>
            <a:fld id="{3E5D2EA5-C5B1-4F63-BC9B-9A9C82DE0524}" type="slidenum">
              <a:rPr lang="en-US" altLang="zh-TW"/>
              <a:pPr/>
              <a:t>39</a:t>
            </a:fld>
            <a:endParaRPr lang="en-US" altLang="zh-TW"/>
          </a:p>
        </p:txBody>
      </p:sp>
      <p:grpSp>
        <p:nvGrpSpPr>
          <p:cNvPr id="45061" name="Group 49"/>
          <p:cNvGrpSpPr>
            <a:grpSpLocks/>
          </p:cNvGrpSpPr>
          <p:nvPr/>
        </p:nvGrpSpPr>
        <p:grpSpPr bwMode="auto">
          <a:xfrm>
            <a:off x="539750" y="765175"/>
            <a:ext cx="2230438" cy="3887788"/>
            <a:chOff x="567" y="482"/>
            <a:chExt cx="1405" cy="2449"/>
          </a:xfrm>
        </p:grpSpPr>
        <p:grpSp>
          <p:nvGrpSpPr>
            <p:cNvPr id="45097" name="Group 10"/>
            <p:cNvGrpSpPr>
              <a:grpSpLocks/>
            </p:cNvGrpSpPr>
            <p:nvPr/>
          </p:nvGrpSpPr>
          <p:grpSpPr bwMode="auto">
            <a:xfrm>
              <a:off x="657" y="981"/>
              <a:ext cx="1315" cy="1315"/>
              <a:chOff x="612" y="1026"/>
              <a:chExt cx="1315" cy="1315"/>
            </a:xfrm>
          </p:grpSpPr>
          <p:sp>
            <p:nvSpPr>
              <p:cNvPr id="45106" name="Oval 6"/>
              <p:cNvSpPr>
                <a:spLocks noChangeArrowheads="1"/>
              </p:cNvSpPr>
              <p:nvPr/>
            </p:nvSpPr>
            <p:spPr bwMode="auto">
              <a:xfrm>
                <a:off x="612" y="1026"/>
                <a:ext cx="1315" cy="1315"/>
              </a:xfrm>
              <a:prstGeom prst="ellipse">
                <a:avLst/>
              </a:prstGeom>
              <a:solidFill>
                <a:schemeClr val="bg1"/>
              </a:solidFill>
              <a:ln w="9525">
                <a:solidFill>
                  <a:schemeClr val="tx1"/>
                </a:solidFill>
                <a:round/>
                <a:headEnd/>
                <a:tailEnd/>
              </a:ln>
            </p:spPr>
            <p:txBody>
              <a:bodyPr wrap="none" anchor="ctr"/>
              <a:lstStyle/>
              <a:p>
                <a:pPr eaLnBrk="1" hangingPunct="1"/>
                <a:endParaRPr lang="zh-TW" altLang="en-US"/>
              </a:p>
            </p:txBody>
          </p:sp>
          <p:sp>
            <p:nvSpPr>
              <p:cNvPr id="45107" name="Oval 8"/>
              <p:cNvSpPr>
                <a:spLocks noChangeArrowheads="1"/>
              </p:cNvSpPr>
              <p:nvPr/>
            </p:nvSpPr>
            <p:spPr bwMode="auto">
              <a:xfrm>
                <a:off x="1020" y="1434"/>
                <a:ext cx="499" cy="499"/>
              </a:xfrm>
              <a:prstGeom prst="ellipse">
                <a:avLst/>
              </a:prstGeom>
              <a:solidFill>
                <a:schemeClr val="bg1"/>
              </a:solidFill>
              <a:ln w="9525">
                <a:solidFill>
                  <a:schemeClr val="tx1"/>
                </a:solidFill>
                <a:round/>
                <a:headEnd/>
                <a:tailEnd/>
              </a:ln>
            </p:spPr>
            <p:txBody>
              <a:bodyPr wrap="none" anchor="ctr"/>
              <a:lstStyle/>
              <a:p>
                <a:pPr eaLnBrk="1" hangingPunct="1"/>
                <a:endParaRPr lang="zh-TW" altLang="en-US"/>
              </a:p>
            </p:txBody>
          </p:sp>
        </p:grpSp>
        <p:sp>
          <p:nvSpPr>
            <p:cNvPr id="45098" name="Oval 17"/>
            <p:cNvSpPr>
              <a:spLocks noChangeArrowheads="1"/>
            </p:cNvSpPr>
            <p:nvPr/>
          </p:nvSpPr>
          <p:spPr bwMode="auto">
            <a:xfrm>
              <a:off x="884" y="935"/>
              <a:ext cx="90" cy="91"/>
            </a:xfrm>
            <a:prstGeom prst="ellipse">
              <a:avLst/>
            </a:prstGeom>
            <a:solidFill>
              <a:schemeClr val="bg1"/>
            </a:solidFill>
            <a:ln w="9525">
              <a:solidFill>
                <a:schemeClr val="tx1"/>
              </a:solidFill>
              <a:round/>
              <a:headEnd/>
              <a:tailEnd/>
            </a:ln>
          </p:spPr>
          <p:txBody>
            <a:bodyPr wrap="none" anchor="ctr"/>
            <a:lstStyle/>
            <a:p>
              <a:pPr eaLnBrk="1" hangingPunct="1"/>
              <a:endParaRPr lang="zh-TW" altLang="en-US"/>
            </a:p>
          </p:txBody>
        </p:sp>
        <p:sp>
          <p:nvSpPr>
            <p:cNvPr id="45099" name="Oval 18"/>
            <p:cNvSpPr>
              <a:spLocks noChangeArrowheads="1"/>
            </p:cNvSpPr>
            <p:nvPr/>
          </p:nvSpPr>
          <p:spPr bwMode="auto">
            <a:xfrm>
              <a:off x="657" y="1071"/>
              <a:ext cx="90" cy="91"/>
            </a:xfrm>
            <a:prstGeom prst="ellipse">
              <a:avLst/>
            </a:prstGeom>
            <a:solidFill>
              <a:schemeClr val="bg1"/>
            </a:solidFill>
            <a:ln w="9525">
              <a:solidFill>
                <a:schemeClr val="tx1"/>
              </a:solidFill>
              <a:round/>
              <a:headEnd/>
              <a:tailEnd/>
            </a:ln>
          </p:spPr>
          <p:txBody>
            <a:bodyPr wrap="none" anchor="ctr"/>
            <a:lstStyle/>
            <a:p>
              <a:pPr eaLnBrk="1" hangingPunct="1"/>
              <a:endParaRPr lang="zh-TW" altLang="en-US"/>
            </a:p>
          </p:txBody>
        </p:sp>
        <p:sp>
          <p:nvSpPr>
            <p:cNvPr id="45100" name="Oval 19"/>
            <p:cNvSpPr>
              <a:spLocks noChangeArrowheads="1"/>
            </p:cNvSpPr>
            <p:nvPr/>
          </p:nvSpPr>
          <p:spPr bwMode="auto">
            <a:xfrm>
              <a:off x="1066" y="799"/>
              <a:ext cx="90" cy="91"/>
            </a:xfrm>
            <a:prstGeom prst="ellipse">
              <a:avLst/>
            </a:prstGeom>
            <a:solidFill>
              <a:schemeClr val="bg1"/>
            </a:solidFill>
            <a:ln w="9525">
              <a:solidFill>
                <a:schemeClr val="tx1"/>
              </a:solidFill>
              <a:round/>
              <a:headEnd/>
              <a:tailEnd/>
            </a:ln>
          </p:spPr>
          <p:txBody>
            <a:bodyPr wrap="none" anchor="ctr"/>
            <a:lstStyle/>
            <a:p>
              <a:pPr eaLnBrk="1" hangingPunct="1"/>
              <a:endParaRPr lang="zh-TW" altLang="en-US"/>
            </a:p>
          </p:txBody>
        </p:sp>
        <p:sp>
          <p:nvSpPr>
            <p:cNvPr id="45101" name="Oval 27"/>
            <p:cNvSpPr>
              <a:spLocks noChangeArrowheads="1"/>
            </p:cNvSpPr>
            <p:nvPr/>
          </p:nvSpPr>
          <p:spPr bwMode="auto">
            <a:xfrm>
              <a:off x="567" y="709"/>
              <a:ext cx="90" cy="91"/>
            </a:xfrm>
            <a:prstGeom prst="ellipse">
              <a:avLst/>
            </a:prstGeom>
            <a:solidFill>
              <a:schemeClr val="bg1"/>
            </a:solidFill>
            <a:ln w="9525">
              <a:solidFill>
                <a:schemeClr val="tx1"/>
              </a:solidFill>
              <a:round/>
              <a:headEnd/>
              <a:tailEnd/>
            </a:ln>
          </p:spPr>
          <p:txBody>
            <a:bodyPr wrap="none" anchor="ctr"/>
            <a:lstStyle/>
            <a:p>
              <a:pPr eaLnBrk="1" hangingPunct="1"/>
              <a:endParaRPr lang="zh-TW" altLang="en-US"/>
            </a:p>
          </p:txBody>
        </p:sp>
        <p:sp>
          <p:nvSpPr>
            <p:cNvPr id="45102" name="Oval 28"/>
            <p:cNvSpPr>
              <a:spLocks noChangeArrowheads="1"/>
            </p:cNvSpPr>
            <p:nvPr/>
          </p:nvSpPr>
          <p:spPr bwMode="auto">
            <a:xfrm>
              <a:off x="839" y="709"/>
              <a:ext cx="90" cy="91"/>
            </a:xfrm>
            <a:prstGeom prst="ellipse">
              <a:avLst/>
            </a:prstGeom>
            <a:solidFill>
              <a:schemeClr val="bg1"/>
            </a:solidFill>
            <a:ln w="9525">
              <a:solidFill>
                <a:schemeClr val="tx1"/>
              </a:solidFill>
              <a:round/>
              <a:headEnd/>
              <a:tailEnd/>
            </a:ln>
          </p:spPr>
          <p:txBody>
            <a:bodyPr wrap="none" anchor="ctr"/>
            <a:lstStyle/>
            <a:p>
              <a:pPr eaLnBrk="1" hangingPunct="1"/>
              <a:endParaRPr lang="zh-TW" altLang="en-US"/>
            </a:p>
          </p:txBody>
        </p:sp>
        <p:sp>
          <p:nvSpPr>
            <p:cNvPr id="45103" name="Oval 29"/>
            <p:cNvSpPr>
              <a:spLocks noChangeArrowheads="1"/>
            </p:cNvSpPr>
            <p:nvPr/>
          </p:nvSpPr>
          <p:spPr bwMode="auto">
            <a:xfrm>
              <a:off x="657" y="482"/>
              <a:ext cx="90" cy="91"/>
            </a:xfrm>
            <a:prstGeom prst="ellipse">
              <a:avLst/>
            </a:prstGeom>
            <a:solidFill>
              <a:schemeClr val="bg1"/>
            </a:solidFill>
            <a:ln w="9525">
              <a:solidFill>
                <a:schemeClr val="tx1"/>
              </a:solidFill>
              <a:round/>
              <a:headEnd/>
              <a:tailEnd/>
            </a:ln>
          </p:spPr>
          <p:txBody>
            <a:bodyPr wrap="none" anchor="ctr"/>
            <a:lstStyle/>
            <a:p>
              <a:pPr eaLnBrk="1" hangingPunct="1"/>
              <a:endParaRPr lang="zh-TW" altLang="en-US"/>
            </a:p>
          </p:txBody>
        </p:sp>
        <p:sp>
          <p:nvSpPr>
            <p:cNvPr id="45104" name="Oval 30"/>
            <p:cNvSpPr>
              <a:spLocks noChangeArrowheads="1"/>
            </p:cNvSpPr>
            <p:nvPr/>
          </p:nvSpPr>
          <p:spPr bwMode="auto">
            <a:xfrm>
              <a:off x="703" y="890"/>
              <a:ext cx="90" cy="91"/>
            </a:xfrm>
            <a:prstGeom prst="ellipse">
              <a:avLst/>
            </a:prstGeom>
            <a:solidFill>
              <a:schemeClr val="bg1"/>
            </a:solidFill>
            <a:ln w="9525">
              <a:solidFill>
                <a:schemeClr val="tx1"/>
              </a:solidFill>
              <a:round/>
              <a:headEnd/>
              <a:tailEnd/>
            </a:ln>
          </p:spPr>
          <p:txBody>
            <a:bodyPr wrap="none" anchor="ctr"/>
            <a:lstStyle/>
            <a:p>
              <a:pPr eaLnBrk="1" hangingPunct="1"/>
              <a:endParaRPr lang="zh-TW" altLang="en-US"/>
            </a:p>
          </p:txBody>
        </p:sp>
        <p:sp>
          <p:nvSpPr>
            <p:cNvPr id="45105" name="Text Box 46"/>
            <p:cNvSpPr txBox="1">
              <a:spLocks noChangeArrowheads="1"/>
            </p:cNvSpPr>
            <p:nvPr/>
          </p:nvSpPr>
          <p:spPr bwMode="auto">
            <a:xfrm>
              <a:off x="884" y="2566"/>
              <a:ext cx="907" cy="365"/>
            </a:xfrm>
            <a:prstGeom prst="rect">
              <a:avLst/>
            </a:prstGeom>
            <a:noFill/>
            <a:ln w="9525">
              <a:noFill/>
              <a:miter lim="800000"/>
              <a:headEnd/>
              <a:tailEnd/>
            </a:ln>
          </p:spPr>
          <p:txBody>
            <a:bodyPr>
              <a:spAutoFit/>
            </a:bodyPr>
            <a:lstStyle/>
            <a:p>
              <a:pPr eaLnBrk="1" hangingPunct="1">
                <a:spcBef>
                  <a:spcPct val="50000"/>
                </a:spcBef>
              </a:pPr>
              <a:r>
                <a:rPr lang="zh-TW" altLang="en-US" sz="3200">
                  <a:latin typeface="標楷體" pitchFamily="65" charset="-120"/>
                </a:rPr>
                <a:t>樣品</a:t>
              </a:r>
              <a:r>
                <a:rPr lang="en-US" altLang="zh-TW" sz="3200">
                  <a:latin typeface="標楷體" pitchFamily="65" charset="-120"/>
                </a:rPr>
                <a:t>A</a:t>
              </a:r>
            </a:p>
          </p:txBody>
        </p:sp>
      </p:grpSp>
      <p:grpSp>
        <p:nvGrpSpPr>
          <p:cNvPr id="45062" name="Group 50"/>
          <p:cNvGrpSpPr>
            <a:grpSpLocks/>
          </p:cNvGrpSpPr>
          <p:nvPr/>
        </p:nvGrpSpPr>
        <p:grpSpPr bwMode="auto">
          <a:xfrm>
            <a:off x="3419475" y="476250"/>
            <a:ext cx="2232025" cy="4108450"/>
            <a:chOff x="2200" y="300"/>
            <a:chExt cx="1406" cy="2588"/>
          </a:xfrm>
        </p:grpSpPr>
        <p:grpSp>
          <p:nvGrpSpPr>
            <p:cNvPr id="45082" name="Group 11"/>
            <p:cNvGrpSpPr>
              <a:grpSpLocks/>
            </p:cNvGrpSpPr>
            <p:nvPr/>
          </p:nvGrpSpPr>
          <p:grpSpPr bwMode="auto">
            <a:xfrm>
              <a:off x="2291" y="981"/>
              <a:ext cx="1315" cy="1315"/>
              <a:chOff x="612" y="1026"/>
              <a:chExt cx="1315" cy="1315"/>
            </a:xfrm>
          </p:grpSpPr>
          <p:sp>
            <p:nvSpPr>
              <p:cNvPr id="45095" name="Oval 12"/>
              <p:cNvSpPr>
                <a:spLocks noChangeArrowheads="1"/>
              </p:cNvSpPr>
              <p:nvPr/>
            </p:nvSpPr>
            <p:spPr bwMode="auto">
              <a:xfrm>
                <a:off x="612" y="1026"/>
                <a:ext cx="1315" cy="1315"/>
              </a:xfrm>
              <a:prstGeom prst="ellipse">
                <a:avLst/>
              </a:prstGeom>
              <a:solidFill>
                <a:schemeClr val="bg1"/>
              </a:solidFill>
              <a:ln w="9525">
                <a:solidFill>
                  <a:schemeClr val="tx1"/>
                </a:solidFill>
                <a:round/>
                <a:headEnd/>
                <a:tailEnd/>
              </a:ln>
            </p:spPr>
            <p:txBody>
              <a:bodyPr wrap="none" anchor="ctr"/>
              <a:lstStyle/>
              <a:p>
                <a:pPr eaLnBrk="1" hangingPunct="1"/>
                <a:endParaRPr lang="zh-TW" altLang="en-US"/>
              </a:p>
            </p:txBody>
          </p:sp>
          <p:sp>
            <p:nvSpPr>
              <p:cNvPr id="45096" name="Oval 13"/>
              <p:cNvSpPr>
                <a:spLocks noChangeArrowheads="1"/>
              </p:cNvSpPr>
              <p:nvPr/>
            </p:nvSpPr>
            <p:spPr bwMode="auto">
              <a:xfrm>
                <a:off x="1020" y="1434"/>
                <a:ext cx="499" cy="499"/>
              </a:xfrm>
              <a:prstGeom prst="ellipse">
                <a:avLst/>
              </a:prstGeom>
              <a:solidFill>
                <a:schemeClr val="bg1"/>
              </a:solidFill>
              <a:ln w="9525">
                <a:solidFill>
                  <a:schemeClr val="tx1"/>
                </a:solidFill>
                <a:round/>
                <a:headEnd/>
                <a:tailEnd/>
              </a:ln>
            </p:spPr>
            <p:txBody>
              <a:bodyPr wrap="none" anchor="ctr"/>
              <a:lstStyle/>
              <a:p>
                <a:pPr eaLnBrk="1" hangingPunct="1"/>
                <a:endParaRPr lang="zh-TW" altLang="en-US"/>
              </a:p>
            </p:txBody>
          </p:sp>
        </p:grpSp>
        <p:sp>
          <p:nvSpPr>
            <p:cNvPr id="45083" name="Oval 20"/>
            <p:cNvSpPr>
              <a:spLocks noChangeArrowheads="1"/>
            </p:cNvSpPr>
            <p:nvPr/>
          </p:nvSpPr>
          <p:spPr bwMode="auto">
            <a:xfrm>
              <a:off x="2472" y="300"/>
              <a:ext cx="90" cy="91"/>
            </a:xfrm>
            <a:prstGeom prst="ellipse">
              <a:avLst/>
            </a:prstGeom>
            <a:solidFill>
              <a:schemeClr val="bg1"/>
            </a:solidFill>
            <a:ln w="9525">
              <a:solidFill>
                <a:schemeClr val="tx1"/>
              </a:solidFill>
              <a:round/>
              <a:headEnd/>
              <a:tailEnd/>
            </a:ln>
          </p:spPr>
          <p:txBody>
            <a:bodyPr wrap="none" anchor="ctr"/>
            <a:lstStyle/>
            <a:p>
              <a:pPr eaLnBrk="1" hangingPunct="1"/>
              <a:endParaRPr lang="zh-TW" altLang="en-US"/>
            </a:p>
          </p:txBody>
        </p:sp>
        <p:sp>
          <p:nvSpPr>
            <p:cNvPr id="45084" name="Oval 21"/>
            <p:cNvSpPr>
              <a:spLocks noChangeArrowheads="1"/>
            </p:cNvSpPr>
            <p:nvPr/>
          </p:nvSpPr>
          <p:spPr bwMode="auto">
            <a:xfrm>
              <a:off x="3107" y="618"/>
              <a:ext cx="90" cy="91"/>
            </a:xfrm>
            <a:prstGeom prst="ellipse">
              <a:avLst/>
            </a:prstGeom>
            <a:solidFill>
              <a:schemeClr val="bg1"/>
            </a:solidFill>
            <a:ln w="9525">
              <a:solidFill>
                <a:schemeClr val="tx1"/>
              </a:solidFill>
              <a:round/>
              <a:headEnd/>
              <a:tailEnd/>
            </a:ln>
          </p:spPr>
          <p:txBody>
            <a:bodyPr wrap="none" anchor="ctr"/>
            <a:lstStyle/>
            <a:p>
              <a:pPr eaLnBrk="1" hangingPunct="1"/>
              <a:endParaRPr lang="zh-TW" altLang="en-US"/>
            </a:p>
          </p:txBody>
        </p:sp>
        <p:sp>
          <p:nvSpPr>
            <p:cNvPr id="45085" name="Oval 22"/>
            <p:cNvSpPr>
              <a:spLocks noChangeArrowheads="1"/>
            </p:cNvSpPr>
            <p:nvPr/>
          </p:nvSpPr>
          <p:spPr bwMode="auto">
            <a:xfrm>
              <a:off x="2426" y="709"/>
              <a:ext cx="90" cy="91"/>
            </a:xfrm>
            <a:prstGeom prst="ellipse">
              <a:avLst/>
            </a:prstGeom>
            <a:solidFill>
              <a:schemeClr val="bg1"/>
            </a:solidFill>
            <a:ln w="9525">
              <a:solidFill>
                <a:schemeClr val="tx1"/>
              </a:solidFill>
              <a:round/>
              <a:headEnd/>
              <a:tailEnd/>
            </a:ln>
          </p:spPr>
          <p:txBody>
            <a:bodyPr wrap="none" anchor="ctr"/>
            <a:lstStyle/>
            <a:p>
              <a:pPr eaLnBrk="1" hangingPunct="1"/>
              <a:endParaRPr lang="zh-TW" altLang="en-US"/>
            </a:p>
          </p:txBody>
        </p:sp>
        <p:sp>
          <p:nvSpPr>
            <p:cNvPr id="45086" name="Oval 23"/>
            <p:cNvSpPr>
              <a:spLocks noChangeArrowheads="1"/>
            </p:cNvSpPr>
            <p:nvPr/>
          </p:nvSpPr>
          <p:spPr bwMode="auto">
            <a:xfrm>
              <a:off x="3016" y="1026"/>
              <a:ext cx="90" cy="91"/>
            </a:xfrm>
            <a:prstGeom prst="ellipse">
              <a:avLst/>
            </a:prstGeom>
            <a:solidFill>
              <a:schemeClr val="bg1"/>
            </a:solidFill>
            <a:ln w="9525">
              <a:solidFill>
                <a:schemeClr val="tx1"/>
              </a:solidFill>
              <a:round/>
              <a:headEnd/>
              <a:tailEnd/>
            </a:ln>
          </p:spPr>
          <p:txBody>
            <a:bodyPr wrap="none" anchor="ctr"/>
            <a:lstStyle/>
            <a:p>
              <a:pPr eaLnBrk="1" hangingPunct="1"/>
              <a:endParaRPr lang="zh-TW" altLang="en-US"/>
            </a:p>
          </p:txBody>
        </p:sp>
        <p:sp>
          <p:nvSpPr>
            <p:cNvPr id="45087" name="Oval 24"/>
            <p:cNvSpPr>
              <a:spLocks noChangeArrowheads="1"/>
            </p:cNvSpPr>
            <p:nvPr/>
          </p:nvSpPr>
          <p:spPr bwMode="auto">
            <a:xfrm>
              <a:off x="2517" y="1525"/>
              <a:ext cx="90" cy="91"/>
            </a:xfrm>
            <a:prstGeom prst="ellipse">
              <a:avLst/>
            </a:prstGeom>
            <a:solidFill>
              <a:schemeClr val="bg1"/>
            </a:solidFill>
            <a:ln w="9525">
              <a:solidFill>
                <a:schemeClr val="tx1"/>
              </a:solidFill>
              <a:round/>
              <a:headEnd/>
              <a:tailEnd/>
            </a:ln>
          </p:spPr>
          <p:txBody>
            <a:bodyPr wrap="none" anchor="ctr"/>
            <a:lstStyle/>
            <a:p>
              <a:pPr eaLnBrk="1" hangingPunct="1"/>
              <a:endParaRPr lang="zh-TW" altLang="en-US"/>
            </a:p>
          </p:txBody>
        </p:sp>
        <p:sp>
          <p:nvSpPr>
            <p:cNvPr id="45088" name="Oval 25"/>
            <p:cNvSpPr>
              <a:spLocks noChangeArrowheads="1"/>
            </p:cNvSpPr>
            <p:nvPr/>
          </p:nvSpPr>
          <p:spPr bwMode="auto">
            <a:xfrm>
              <a:off x="3243" y="1888"/>
              <a:ext cx="90" cy="91"/>
            </a:xfrm>
            <a:prstGeom prst="ellipse">
              <a:avLst/>
            </a:prstGeom>
            <a:solidFill>
              <a:schemeClr val="bg1"/>
            </a:solidFill>
            <a:ln w="9525">
              <a:solidFill>
                <a:schemeClr val="tx1"/>
              </a:solidFill>
              <a:round/>
              <a:headEnd/>
              <a:tailEnd/>
            </a:ln>
          </p:spPr>
          <p:txBody>
            <a:bodyPr wrap="none" anchor="ctr"/>
            <a:lstStyle/>
            <a:p>
              <a:pPr eaLnBrk="1" hangingPunct="1"/>
              <a:endParaRPr lang="zh-TW" altLang="en-US"/>
            </a:p>
          </p:txBody>
        </p:sp>
        <p:sp>
          <p:nvSpPr>
            <p:cNvPr id="45089" name="Oval 26"/>
            <p:cNvSpPr>
              <a:spLocks noChangeArrowheads="1"/>
            </p:cNvSpPr>
            <p:nvPr/>
          </p:nvSpPr>
          <p:spPr bwMode="auto">
            <a:xfrm>
              <a:off x="2653" y="1207"/>
              <a:ext cx="90" cy="91"/>
            </a:xfrm>
            <a:prstGeom prst="ellipse">
              <a:avLst/>
            </a:prstGeom>
            <a:solidFill>
              <a:schemeClr val="bg1"/>
            </a:solidFill>
            <a:ln w="9525">
              <a:solidFill>
                <a:schemeClr val="tx1"/>
              </a:solidFill>
              <a:round/>
              <a:headEnd/>
              <a:tailEnd/>
            </a:ln>
          </p:spPr>
          <p:txBody>
            <a:bodyPr wrap="none" anchor="ctr"/>
            <a:lstStyle/>
            <a:p>
              <a:pPr eaLnBrk="1" hangingPunct="1"/>
              <a:endParaRPr lang="zh-TW" altLang="en-US"/>
            </a:p>
          </p:txBody>
        </p:sp>
        <p:sp>
          <p:nvSpPr>
            <p:cNvPr id="45090" name="Oval 31"/>
            <p:cNvSpPr>
              <a:spLocks noChangeArrowheads="1"/>
            </p:cNvSpPr>
            <p:nvPr/>
          </p:nvSpPr>
          <p:spPr bwMode="auto">
            <a:xfrm>
              <a:off x="2200" y="436"/>
              <a:ext cx="90" cy="91"/>
            </a:xfrm>
            <a:prstGeom prst="ellipse">
              <a:avLst/>
            </a:prstGeom>
            <a:solidFill>
              <a:schemeClr val="bg1"/>
            </a:solidFill>
            <a:ln w="9525">
              <a:solidFill>
                <a:schemeClr val="tx1"/>
              </a:solidFill>
              <a:round/>
              <a:headEnd/>
              <a:tailEnd/>
            </a:ln>
          </p:spPr>
          <p:txBody>
            <a:bodyPr wrap="none" anchor="ctr"/>
            <a:lstStyle/>
            <a:p>
              <a:pPr eaLnBrk="1" hangingPunct="1"/>
              <a:endParaRPr lang="zh-TW" altLang="en-US"/>
            </a:p>
          </p:txBody>
        </p:sp>
        <p:sp>
          <p:nvSpPr>
            <p:cNvPr id="45091" name="Oval 32"/>
            <p:cNvSpPr>
              <a:spLocks noChangeArrowheads="1"/>
            </p:cNvSpPr>
            <p:nvPr/>
          </p:nvSpPr>
          <p:spPr bwMode="auto">
            <a:xfrm>
              <a:off x="2517" y="845"/>
              <a:ext cx="90" cy="91"/>
            </a:xfrm>
            <a:prstGeom prst="ellipse">
              <a:avLst/>
            </a:prstGeom>
            <a:solidFill>
              <a:schemeClr val="bg1"/>
            </a:solidFill>
            <a:ln w="9525">
              <a:solidFill>
                <a:schemeClr val="tx1"/>
              </a:solidFill>
              <a:round/>
              <a:headEnd/>
              <a:tailEnd/>
            </a:ln>
          </p:spPr>
          <p:txBody>
            <a:bodyPr wrap="none" anchor="ctr"/>
            <a:lstStyle/>
            <a:p>
              <a:pPr eaLnBrk="1" hangingPunct="1"/>
              <a:endParaRPr lang="zh-TW" altLang="en-US"/>
            </a:p>
          </p:txBody>
        </p:sp>
        <p:sp>
          <p:nvSpPr>
            <p:cNvPr id="45092" name="Oval 33"/>
            <p:cNvSpPr>
              <a:spLocks noChangeArrowheads="1"/>
            </p:cNvSpPr>
            <p:nvPr/>
          </p:nvSpPr>
          <p:spPr bwMode="auto">
            <a:xfrm>
              <a:off x="2789" y="754"/>
              <a:ext cx="90" cy="91"/>
            </a:xfrm>
            <a:prstGeom prst="ellipse">
              <a:avLst/>
            </a:prstGeom>
            <a:solidFill>
              <a:schemeClr val="bg1"/>
            </a:solidFill>
            <a:ln w="9525">
              <a:solidFill>
                <a:schemeClr val="tx1"/>
              </a:solidFill>
              <a:round/>
              <a:headEnd/>
              <a:tailEnd/>
            </a:ln>
          </p:spPr>
          <p:txBody>
            <a:bodyPr wrap="none" anchor="ctr"/>
            <a:lstStyle/>
            <a:p>
              <a:pPr eaLnBrk="1" hangingPunct="1"/>
              <a:endParaRPr lang="zh-TW" altLang="en-US"/>
            </a:p>
          </p:txBody>
        </p:sp>
        <p:sp>
          <p:nvSpPr>
            <p:cNvPr id="45093" name="Oval 34"/>
            <p:cNvSpPr>
              <a:spLocks noChangeArrowheads="1"/>
            </p:cNvSpPr>
            <p:nvPr/>
          </p:nvSpPr>
          <p:spPr bwMode="auto">
            <a:xfrm>
              <a:off x="2880" y="391"/>
              <a:ext cx="90" cy="91"/>
            </a:xfrm>
            <a:prstGeom prst="ellipse">
              <a:avLst/>
            </a:prstGeom>
            <a:solidFill>
              <a:schemeClr val="bg1"/>
            </a:solidFill>
            <a:ln w="9525">
              <a:solidFill>
                <a:schemeClr val="tx1"/>
              </a:solidFill>
              <a:round/>
              <a:headEnd/>
              <a:tailEnd/>
            </a:ln>
          </p:spPr>
          <p:txBody>
            <a:bodyPr wrap="none" anchor="ctr"/>
            <a:lstStyle/>
            <a:p>
              <a:pPr eaLnBrk="1" hangingPunct="1"/>
              <a:endParaRPr lang="zh-TW" altLang="en-US"/>
            </a:p>
          </p:txBody>
        </p:sp>
        <p:sp>
          <p:nvSpPr>
            <p:cNvPr id="45094" name="Text Box 47"/>
            <p:cNvSpPr txBox="1">
              <a:spLocks noChangeArrowheads="1"/>
            </p:cNvSpPr>
            <p:nvPr/>
          </p:nvSpPr>
          <p:spPr bwMode="auto">
            <a:xfrm>
              <a:off x="2517" y="2523"/>
              <a:ext cx="907" cy="365"/>
            </a:xfrm>
            <a:prstGeom prst="rect">
              <a:avLst/>
            </a:prstGeom>
            <a:noFill/>
            <a:ln w="9525">
              <a:noFill/>
              <a:miter lim="800000"/>
              <a:headEnd/>
              <a:tailEnd/>
            </a:ln>
          </p:spPr>
          <p:txBody>
            <a:bodyPr>
              <a:spAutoFit/>
            </a:bodyPr>
            <a:lstStyle/>
            <a:p>
              <a:pPr eaLnBrk="1" hangingPunct="1">
                <a:spcBef>
                  <a:spcPct val="50000"/>
                </a:spcBef>
              </a:pPr>
              <a:r>
                <a:rPr lang="zh-TW" altLang="en-US" sz="3200">
                  <a:latin typeface="標楷體" pitchFamily="65" charset="-120"/>
                </a:rPr>
                <a:t>樣品</a:t>
              </a:r>
              <a:r>
                <a:rPr lang="en-US" altLang="zh-TW" sz="3200">
                  <a:latin typeface="標楷體" pitchFamily="65" charset="-120"/>
                </a:rPr>
                <a:t>B</a:t>
              </a:r>
            </a:p>
          </p:txBody>
        </p:sp>
      </p:grpSp>
      <p:grpSp>
        <p:nvGrpSpPr>
          <p:cNvPr id="45063" name="Group 51"/>
          <p:cNvGrpSpPr>
            <a:grpSpLocks/>
          </p:cNvGrpSpPr>
          <p:nvPr/>
        </p:nvGrpSpPr>
        <p:grpSpPr bwMode="auto">
          <a:xfrm>
            <a:off x="6443663" y="1265238"/>
            <a:ext cx="2160587" cy="3316287"/>
            <a:chOff x="3878" y="799"/>
            <a:chExt cx="1361" cy="2089"/>
          </a:xfrm>
        </p:grpSpPr>
        <p:grpSp>
          <p:nvGrpSpPr>
            <p:cNvPr id="45067" name="Group 14"/>
            <p:cNvGrpSpPr>
              <a:grpSpLocks/>
            </p:cNvGrpSpPr>
            <p:nvPr/>
          </p:nvGrpSpPr>
          <p:grpSpPr bwMode="auto">
            <a:xfrm>
              <a:off x="3924" y="981"/>
              <a:ext cx="1315" cy="1315"/>
              <a:chOff x="612" y="1026"/>
              <a:chExt cx="1315" cy="1315"/>
            </a:xfrm>
          </p:grpSpPr>
          <p:sp>
            <p:nvSpPr>
              <p:cNvPr id="45080" name="Oval 15"/>
              <p:cNvSpPr>
                <a:spLocks noChangeArrowheads="1"/>
              </p:cNvSpPr>
              <p:nvPr/>
            </p:nvSpPr>
            <p:spPr bwMode="auto">
              <a:xfrm>
                <a:off x="612" y="1026"/>
                <a:ext cx="1315" cy="1315"/>
              </a:xfrm>
              <a:prstGeom prst="ellipse">
                <a:avLst/>
              </a:prstGeom>
              <a:solidFill>
                <a:schemeClr val="bg1"/>
              </a:solidFill>
              <a:ln w="9525">
                <a:solidFill>
                  <a:schemeClr val="tx1"/>
                </a:solidFill>
                <a:round/>
                <a:headEnd/>
                <a:tailEnd/>
              </a:ln>
            </p:spPr>
            <p:txBody>
              <a:bodyPr wrap="none" anchor="ctr"/>
              <a:lstStyle/>
              <a:p>
                <a:pPr eaLnBrk="1" hangingPunct="1"/>
                <a:endParaRPr lang="zh-TW" altLang="en-US"/>
              </a:p>
            </p:txBody>
          </p:sp>
          <p:sp>
            <p:nvSpPr>
              <p:cNvPr id="45081" name="Oval 16"/>
              <p:cNvSpPr>
                <a:spLocks noChangeArrowheads="1"/>
              </p:cNvSpPr>
              <p:nvPr/>
            </p:nvSpPr>
            <p:spPr bwMode="auto">
              <a:xfrm>
                <a:off x="1020" y="1434"/>
                <a:ext cx="499" cy="499"/>
              </a:xfrm>
              <a:prstGeom prst="ellipse">
                <a:avLst/>
              </a:prstGeom>
              <a:solidFill>
                <a:schemeClr val="bg1"/>
              </a:solidFill>
              <a:ln w="9525">
                <a:solidFill>
                  <a:schemeClr val="tx1"/>
                </a:solidFill>
                <a:round/>
                <a:headEnd/>
                <a:tailEnd/>
              </a:ln>
            </p:spPr>
            <p:txBody>
              <a:bodyPr wrap="none" anchor="ctr"/>
              <a:lstStyle/>
              <a:p>
                <a:pPr eaLnBrk="1" hangingPunct="1"/>
                <a:endParaRPr lang="zh-TW" altLang="en-US"/>
              </a:p>
            </p:txBody>
          </p:sp>
        </p:grpSp>
        <p:sp>
          <p:nvSpPr>
            <p:cNvPr id="45068" name="Oval 35"/>
            <p:cNvSpPr>
              <a:spLocks noChangeArrowheads="1"/>
            </p:cNvSpPr>
            <p:nvPr/>
          </p:nvSpPr>
          <p:spPr bwMode="auto">
            <a:xfrm>
              <a:off x="4241" y="1434"/>
              <a:ext cx="90" cy="91"/>
            </a:xfrm>
            <a:prstGeom prst="ellipse">
              <a:avLst/>
            </a:prstGeom>
            <a:solidFill>
              <a:schemeClr val="bg1"/>
            </a:solidFill>
            <a:ln w="9525">
              <a:solidFill>
                <a:schemeClr val="tx1"/>
              </a:solidFill>
              <a:round/>
              <a:headEnd/>
              <a:tailEnd/>
            </a:ln>
          </p:spPr>
          <p:txBody>
            <a:bodyPr wrap="none" anchor="ctr"/>
            <a:lstStyle/>
            <a:p>
              <a:pPr eaLnBrk="1" hangingPunct="1"/>
              <a:endParaRPr lang="zh-TW" altLang="en-US"/>
            </a:p>
          </p:txBody>
        </p:sp>
        <p:sp>
          <p:nvSpPr>
            <p:cNvPr id="45069" name="Oval 36"/>
            <p:cNvSpPr>
              <a:spLocks noChangeArrowheads="1"/>
            </p:cNvSpPr>
            <p:nvPr/>
          </p:nvSpPr>
          <p:spPr bwMode="auto">
            <a:xfrm>
              <a:off x="4377" y="1570"/>
              <a:ext cx="90" cy="91"/>
            </a:xfrm>
            <a:prstGeom prst="ellipse">
              <a:avLst/>
            </a:prstGeom>
            <a:solidFill>
              <a:schemeClr val="bg1"/>
            </a:solidFill>
            <a:ln w="9525">
              <a:solidFill>
                <a:schemeClr val="tx1"/>
              </a:solidFill>
              <a:round/>
              <a:headEnd/>
              <a:tailEnd/>
            </a:ln>
          </p:spPr>
          <p:txBody>
            <a:bodyPr wrap="none" anchor="ctr"/>
            <a:lstStyle/>
            <a:p>
              <a:pPr eaLnBrk="1" hangingPunct="1"/>
              <a:endParaRPr lang="zh-TW" altLang="en-US"/>
            </a:p>
          </p:txBody>
        </p:sp>
        <p:sp>
          <p:nvSpPr>
            <p:cNvPr id="45070" name="Oval 37"/>
            <p:cNvSpPr>
              <a:spLocks noChangeArrowheads="1"/>
            </p:cNvSpPr>
            <p:nvPr/>
          </p:nvSpPr>
          <p:spPr bwMode="auto">
            <a:xfrm>
              <a:off x="3878" y="1071"/>
              <a:ext cx="90" cy="91"/>
            </a:xfrm>
            <a:prstGeom prst="ellipse">
              <a:avLst/>
            </a:prstGeom>
            <a:solidFill>
              <a:schemeClr val="bg1"/>
            </a:solidFill>
            <a:ln w="9525">
              <a:solidFill>
                <a:schemeClr val="tx1"/>
              </a:solidFill>
              <a:round/>
              <a:headEnd/>
              <a:tailEnd/>
            </a:ln>
          </p:spPr>
          <p:txBody>
            <a:bodyPr wrap="none" anchor="ctr"/>
            <a:lstStyle/>
            <a:p>
              <a:pPr eaLnBrk="1" hangingPunct="1"/>
              <a:endParaRPr lang="zh-TW" altLang="en-US"/>
            </a:p>
          </p:txBody>
        </p:sp>
        <p:sp>
          <p:nvSpPr>
            <p:cNvPr id="45071" name="Oval 38"/>
            <p:cNvSpPr>
              <a:spLocks noChangeArrowheads="1"/>
            </p:cNvSpPr>
            <p:nvPr/>
          </p:nvSpPr>
          <p:spPr bwMode="auto">
            <a:xfrm>
              <a:off x="4604" y="1162"/>
              <a:ext cx="90" cy="91"/>
            </a:xfrm>
            <a:prstGeom prst="ellipse">
              <a:avLst/>
            </a:prstGeom>
            <a:solidFill>
              <a:schemeClr val="bg1"/>
            </a:solidFill>
            <a:ln w="9525">
              <a:solidFill>
                <a:schemeClr val="tx1"/>
              </a:solidFill>
              <a:round/>
              <a:headEnd/>
              <a:tailEnd/>
            </a:ln>
          </p:spPr>
          <p:txBody>
            <a:bodyPr wrap="none" anchor="ctr"/>
            <a:lstStyle/>
            <a:p>
              <a:pPr eaLnBrk="1" hangingPunct="1"/>
              <a:endParaRPr lang="zh-TW" altLang="en-US"/>
            </a:p>
          </p:txBody>
        </p:sp>
        <p:sp>
          <p:nvSpPr>
            <p:cNvPr id="45072" name="Oval 39"/>
            <p:cNvSpPr>
              <a:spLocks noChangeArrowheads="1"/>
            </p:cNvSpPr>
            <p:nvPr/>
          </p:nvSpPr>
          <p:spPr bwMode="auto">
            <a:xfrm>
              <a:off x="4377" y="1933"/>
              <a:ext cx="90" cy="91"/>
            </a:xfrm>
            <a:prstGeom prst="ellipse">
              <a:avLst/>
            </a:prstGeom>
            <a:solidFill>
              <a:schemeClr val="bg1"/>
            </a:solidFill>
            <a:ln w="9525">
              <a:solidFill>
                <a:schemeClr val="tx1"/>
              </a:solidFill>
              <a:round/>
              <a:headEnd/>
              <a:tailEnd/>
            </a:ln>
          </p:spPr>
          <p:txBody>
            <a:bodyPr wrap="none" anchor="ctr"/>
            <a:lstStyle/>
            <a:p>
              <a:pPr eaLnBrk="1" hangingPunct="1"/>
              <a:endParaRPr lang="zh-TW" altLang="en-US"/>
            </a:p>
          </p:txBody>
        </p:sp>
        <p:sp>
          <p:nvSpPr>
            <p:cNvPr id="45073" name="Oval 40"/>
            <p:cNvSpPr>
              <a:spLocks noChangeArrowheads="1"/>
            </p:cNvSpPr>
            <p:nvPr/>
          </p:nvSpPr>
          <p:spPr bwMode="auto">
            <a:xfrm>
              <a:off x="4195" y="1752"/>
              <a:ext cx="90" cy="91"/>
            </a:xfrm>
            <a:prstGeom prst="ellipse">
              <a:avLst/>
            </a:prstGeom>
            <a:solidFill>
              <a:schemeClr val="bg1"/>
            </a:solidFill>
            <a:ln w="9525">
              <a:solidFill>
                <a:schemeClr val="tx1"/>
              </a:solidFill>
              <a:round/>
              <a:headEnd/>
              <a:tailEnd/>
            </a:ln>
          </p:spPr>
          <p:txBody>
            <a:bodyPr wrap="none" anchor="ctr"/>
            <a:lstStyle/>
            <a:p>
              <a:pPr eaLnBrk="1" hangingPunct="1"/>
              <a:endParaRPr lang="zh-TW" altLang="en-US"/>
            </a:p>
          </p:txBody>
        </p:sp>
        <p:sp>
          <p:nvSpPr>
            <p:cNvPr id="45074" name="Oval 41"/>
            <p:cNvSpPr>
              <a:spLocks noChangeArrowheads="1"/>
            </p:cNvSpPr>
            <p:nvPr/>
          </p:nvSpPr>
          <p:spPr bwMode="auto">
            <a:xfrm>
              <a:off x="4558" y="1570"/>
              <a:ext cx="90" cy="91"/>
            </a:xfrm>
            <a:prstGeom prst="ellipse">
              <a:avLst/>
            </a:prstGeom>
            <a:solidFill>
              <a:schemeClr val="bg1"/>
            </a:solidFill>
            <a:ln w="9525">
              <a:solidFill>
                <a:schemeClr val="tx1"/>
              </a:solidFill>
              <a:round/>
              <a:headEnd/>
              <a:tailEnd/>
            </a:ln>
          </p:spPr>
          <p:txBody>
            <a:bodyPr wrap="none" anchor="ctr"/>
            <a:lstStyle/>
            <a:p>
              <a:pPr eaLnBrk="1" hangingPunct="1"/>
              <a:endParaRPr lang="zh-TW" altLang="en-US"/>
            </a:p>
          </p:txBody>
        </p:sp>
        <p:sp>
          <p:nvSpPr>
            <p:cNvPr id="45075" name="Oval 42"/>
            <p:cNvSpPr>
              <a:spLocks noChangeArrowheads="1"/>
            </p:cNvSpPr>
            <p:nvPr/>
          </p:nvSpPr>
          <p:spPr bwMode="auto">
            <a:xfrm>
              <a:off x="4967" y="1797"/>
              <a:ext cx="90" cy="91"/>
            </a:xfrm>
            <a:prstGeom prst="ellipse">
              <a:avLst/>
            </a:prstGeom>
            <a:solidFill>
              <a:schemeClr val="bg1"/>
            </a:solidFill>
            <a:ln w="9525">
              <a:solidFill>
                <a:schemeClr val="tx1"/>
              </a:solidFill>
              <a:round/>
              <a:headEnd/>
              <a:tailEnd/>
            </a:ln>
          </p:spPr>
          <p:txBody>
            <a:bodyPr wrap="none" anchor="ctr"/>
            <a:lstStyle/>
            <a:p>
              <a:pPr eaLnBrk="1" hangingPunct="1"/>
              <a:endParaRPr lang="zh-TW" altLang="en-US"/>
            </a:p>
          </p:txBody>
        </p:sp>
        <p:sp>
          <p:nvSpPr>
            <p:cNvPr id="45076" name="Oval 43"/>
            <p:cNvSpPr>
              <a:spLocks noChangeArrowheads="1"/>
            </p:cNvSpPr>
            <p:nvPr/>
          </p:nvSpPr>
          <p:spPr bwMode="auto">
            <a:xfrm>
              <a:off x="4241" y="799"/>
              <a:ext cx="90" cy="91"/>
            </a:xfrm>
            <a:prstGeom prst="ellipse">
              <a:avLst/>
            </a:prstGeom>
            <a:solidFill>
              <a:schemeClr val="bg1"/>
            </a:solidFill>
            <a:ln w="9525">
              <a:solidFill>
                <a:schemeClr val="tx1"/>
              </a:solidFill>
              <a:round/>
              <a:headEnd/>
              <a:tailEnd/>
            </a:ln>
          </p:spPr>
          <p:txBody>
            <a:bodyPr wrap="none" anchor="ctr"/>
            <a:lstStyle/>
            <a:p>
              <a:pPr eaLnBrk="1" hangingPunct="1"/>
              <a:endParaRPr lang="zh-TW" altLang="en-US"/>
            </a:p>
          </p:txBody>
        </p:sp>
        <p:sp>
          <p:nvSpPr>
            <p:cNvPr id="45077" name="Oval 44"/>
            <p:cNvSpPr>
              <a:spLocks noChangeArrowheads="1"/>
            </p:cNvSpPr>
            <p:nvPr/>
          </p:nvSpPr>
          <p:spPr bwMode="auto">
            <a:xfrm>
              <a:off x="4286" y="1253"/>
              <a:ext cx="90" cy="91"/>
            </a:xfrm>
            <a:prstGeom prst="ellipse">
              <a:avLst/>
            </a:prstGeom>
            <a:solidFill>
              <a:schemeClr val="bg1"/>
            </a:solidFill>
            <a:ln w="9525">
              <a:solidFill>
                <a:schemeClr val="tx1"/>
              </a:solidFill>
              <a:round/>
              <a:headEnd/>
              <a:tailEnd/>
            </a:ln>
          </p:spPr>
          <p:txBody>
            <a:bodyPr wrap="none" anchor="ctr"/>
            <a:lstStyle/>
            <a:p>
              <a:pPr eaLnBrk="1" hangingPunct="1"/>
              <a:endParaRPr lang="zh-TW" altLang="en-US"/>
            </a:p>
          </p:txBody>
        </p:sp>
        <p:sp>
          <p:nvSpPr>
            <p:cNvPr id="45078" name="Oval 45"/>
            <p:cNvSpPr>
              <a:spLocks noChangeArrowheads="1"/>
            </p:cNvSpPr>
            <p:nvPr/>
          </p:nvSpPr>
          <p:spPr bwMode="auto">
            <a:xfrm>
              <a:off x="4422" y="1117"/>
              <a:ext cx="90" cy="91"/>
            </a:xfrm>
            <a:prstGeom prst="ellipse">
              <a:avLst/>
            </a:prstGeom>
            <a:solidFill>
              <a:schemeClr val="bg1"/>
            </a:solidFill>
            <a:ln w="9525">
              <a:solidFill>
                <a:schemeClr val="tx1"/>
              </a:solidFill>
              <a:round/>
              <a:headEnd/>
              <a:tailEnd/>
            </a:ln>
          </p:spPr>
          <p:txBody>
            <a:bodyPr wrap="none" anchor="ctr"/>
            <a:lstStyle/>
            <a:p>
              <a:pPr eaLnBrk="1" hangingPunct="1"/>
              <a:endParaRPr lang="zh-TW" altLang="en-US"/>
            </a:p>
          </p:txBody>
        </p:sp>
        <p:sp>
          <p:nvSpPr>
            <p:cNvPr id="45079" name="Text Box 48"/>
            <p:cNvSpPr txBox="1">
              <a:spLocks noChangeArrowheads="1"/>
            </p:cNvSpPr>
            <p:nvPr/>
          </p:nvSpPr>
          <p:spPr bwMode="auto">
            <a:xfrm>
              <a:off x="4150" y="2523"/>
              <a:ext cx="907" cy="365"/>
            </a:xfrm>
            <a:prstGeom prst="rect">
              <a:avLst/>
            </a:prstGeom>
            <a:noFill/>
            <a:ln w="9525">
              <a:noFill/>
              <a:miter lim="800000"/>
              <a:headEnd/>
              <a:tailEnd/>
            </a:ln>
          </p:spPr>
          <p:txBody>
            <a:bodyPr>
              <a:spAutoFit/>
            </a:bodyPr>
            <a:lstStyle/>
            <a:p>
              <a:pPr eaLnBrk="1" hangingPunct="1">
                <a:spcBef>
                  <a:spcPct val="50000"/>
                </a:spcBef>
              </a:pPr>
              <a:r>
                <a:rPr lang="zh-TW" altLang="en-US" sz="3200">
                  <a:latin typeface="標楷體" pitchFamily="65" charset="-120"/>
                </a:rPr>
                <a:t>樣品</a:t>
              </a:r>
              <a:r>
                <a:rPr lang="en-US" altLang="zh-TW" sz="3200">
                  <a:latin typeface="標楷體" pitchFamily="65" charset="-120"/>
                </a:rPr>
                <a:t>C</a:t>
              </a:r>
            </a:p>
          </p:txBody>
        </p:sp>
      </p:grpSp>
      <p:sp>
        <p:nvSpPr>
          <p:cNvPr id="45064" name="Text Box 52"/>
          <p:cNvSpPr txBox="1">
            <a:spLocks noChangeArrowheads="1"/>
          </p:cNvSpPr>
          <p:nvPr/>
        </p:nvSpPr>
        <p:spPr bwMode="auto">
          <a:xfrm>
            <a:off x="2771775" y="5070475"/>
            <a:ext cx="3744913" cy="519113"/>
          </a:xfrm>
          <a:prstGeom prst="rect">
            <a:avLst/>
          </a:prstGeom>
          <a:noFill/>
          <a:ln w="9525">
            <a:noFill/>
            <a:miter lim="800000"/>
            <a:headEnd/>
            <a:tailEnd/>
          </a:ln>
        </p:spPr>
        <p:txBody>
          <a:bodyPr>
            <a:spAutoFit/>
          </a:bodyPr>
          <a:lstStyle/>
          <a:p>
            <a:pPr eaLnBrk="1" hangingPunct="1">
              <a:spcBef>
                <a:spcPct val="50000"/>
              </a:spcBef>
            </a:pPr>
            <a:r>
              <a:rPr lang="zh-TW" altLang="en-US" sz="2800">
                <a:latin typeface="標楷體" pitchFamily="65" charset="-120"/>
              </a:rPr>
              <a:t>精密度與準確度比較圖</a:t>
            </a:r>
          </a:p>
        </p:txBody>
      </p:sp>
      <p:pic>
        <p:nvPicPr>
          <p:cNvPr id="45065" name="圖片 9" descr="LOgo_final_outline_f.png"/>
          <p:cNvPicPr>
            <a:picLocks noChangeAspect="1"/>
          </p:cNvPicPr>
          <p:nvPr/>
        </p:nvPicPr>
        <p:blipFill>
          <a:blip r:embed="rId2" cstate="print"/>
          <a:srcRect/>
          <a:stretch>
            <a:fillRect/>
          </a:stretch>
        </p:blipFill>
        <p:spPr bwMode="auto">
          <a:xfrm>
            <a:off x="7500938" y="142875"/>
            <a:ext cx="1500187" cy="298450"/>
          </a:xfrm>
          <a:prstGeom prst="rect">
            <a:avLst/>
          </a:prstGeom>
          <a:noFill/>
          <a:ln w="9525">
            <a:noFill/>
            <a:miter lim="800000"/>
            <a:headEnd/>
            <a:tailEnd/>
          </a:ln>
        </p:spPr>
      </p:pic>
      <p:pic>
        <p:nvPicPr>
          <p:cNvPr id="45066" name="圖片 51" descr="http://get.nccu.edu.tw:8080/getcdb/retrieve/121748/">
            <a:hlinkClick r:id="rId3"/>
          </p:cNvPr>
          <p:cNvPicPr>
            <a:picLocks noChangeAspect="1" noChangeArrowheads="1"/>
          </p:cNvPicPr>
          <p:nvPr/>
        </p:nvPicPr>
        <p:blipFill>
          <a:blip r:embed="rId4" cstate="print"/>
          <a:srcRect/>
          <a:stretch>
            <a:fillRect/>
          </a:stretch>
        </p:blipFill>
        <p:spPr bwMode="auto">
          <a:xfrm>
            <a:off x="955675" y="5181600"/>
            <a:ext cx="838200" cy="295275"/>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日期版面配置區 3"/>
          <p:cNvSpPr>
            <a:spLocks noGrp="1"/>
          </p:cNvSpPr>
          <p:nvPr>
            <p:ph type="dt" sz="quarter" idx="10"/>
          </p:nvPr>
        </p:nvSpPr>
        <p:spPr>
          <a:noFill/>
        </p:spPr>
        <p:txBody>
          <a:bodyPr/>
          <a:lstStyle/>
          <a:p>
            <a:fld id="{C915EEDF-3008-4E61-B7ED-434E867F3E12}" type="datetime1">
              <a:rPr lang="zh-TW" altLang="en-US" smtClean="0"/>
              <a:pPr/>
              <a:t>2013/11/15</a:t>
            </a:fld>
            <a:endParaRPr lang="en-US" altLang="zh-TW" smtClean="0"/>
          </a:p>
        </p:txBody>
      </p:sp>
      <p:sp>
        <p:nvSpPr>
          <p:cNvPr id="9219" name="頁尾版面配置區 4"/>
          <p:cNvSpPr>
            <a:spLocks noGrp="1"/>
          </p:cNvSpPr>
          <p:nvPr>
            <p:ph type="ftr" sz="quarter" idx="11"/>
          </p:nvPr>
        </p:nvSpPr>
        <p:spPr>
          <a:noFill/>
        </p:spPr>
        <p:txBody>
          <a:bodyPr/>
          <a:lstStyle/>
          <a:p>
            <a:r>
              <a:rPr lang="en-US" altLang="zh-TW" smtClean="0"/>
              <a:t>Jen-pei Liu, PhD</a:t>
            </a:r>
          </a:p>
        </p:txBody>
      </p:sp>
      <p:sp>
        <p:nvSpPr>
          <p:cNvPr id="9220" name="投影片編號版面配置區 5"/>
          <p:cNvSpPr>
            <a:spLocks noGrp="1"/>
          </p:cNvSpPr>
          <p:nvPr>
            <p:ph type="sldNum" sz="quarter" idx="12"/>
          </p:nvPr>
        </p:nvSpPr>
        <p:spPr>
          <a:noFill/>
        </p:spPr>
        <p:txBody>
          <a:bodyPr/>
          <a:lstStyle/>
          <a:p>
            <a:fld id="{5D513769-12F4-4E31-B2EA-22F874B0021C}" type="slidenum">
              <a:rPr lang="en-US" altLang="zh-TW"/>
              <a:pPr/>
              <a:t>4</a:t>
            </a:fld>
            <a:endParaRPr lang="en-US" altLang="zh-TW"/>
          </a:p>
        </p:txBody>
      </p:sp>
      <p:sp>
        <p:nvSpPr>
          <p:cNvPr id="9221" name="AutoShape 2"/>
          <p:cNvSpPr>
            <a:spLocks noGrp="1" noChangeArrowheads="1"/>
          </p:cNvSpPr>
          <p:nvPr>
            <p:ph type="title"/>
          </p:nvPr>
        </p:nvSpPr>
        <p:spPr/>
        <p:txBody>
          <a:bodyPr/>
          <a:lstStyle/>
          <a:p>
            <a:pPr eaLnBrk="1" hangingPunct="1"/>
            <a:r>
              <a:rPr lang="zh-TW" altLang="en-US" smtClean="0">
                <a:latin typeface="標楷體" pitchFamily="65" charset="-120"/>
              </a:rPr>
              <a:t>緒  論</a:t>
            </a:r>
          </a:p>
        </p:txBody>
      </p:sp>
      <p:sp>
        <p:nvSpPr>
          <p:cNvPr id="9222" name="Rectangle 3"/>
          <p:cNvSpPr>
            <a:spLocks noGrp="1" noChangeArrowheads="1"/>
          </p:cNvSpPr>
          <p:nvPr>
            <p:ph type="body" idx="1"/>
          </p:nvPr>
        </p:nvSpPr>
        <p:spPr/>
        <p:txBody>
          <a:bodyPr/>
          <a:lstStyle/>
          <a:p>
            <a:pPr eaLnBrk="1" hangingPunct="1"/>
            <a:r>
              <a:rPr lang="zh-TW" altLang="en-US" smtClean="0">
                <a:latin typeface="標楷體" pitchFamily="65" charset="-120"/>
              </a:rPr>
              <a:t>收集資料方法</a:t>
            </a:r>
          </a:p>
          <a:p>
            <a:pPr lvl="1" eaLnBrk="1" hangingPunct="1"/>
            <a:r>
              <a:rPr lang="zh-TW" altLang="en-US" smtClean="0">
                <a:latin typeface="標楷體" pitchFamily="65" charset="-120"/>
              </a:rPr>
              <a:t>試驗設計（</a:t>
            </a:r>
            <a:r>
              <a:rPr lang="en-US" altLang="zh-TW" smtClean="0">
                <a:latin typeface="標楷體" pitchFamily="65" charset="-120"/>
              </a:rPr>
              <a:t>Experimental Designs</a:t>
            </a:r>
            <a:r>
              <a:rPr lang="zh-TW" altLang="en-US" smtClean="0">
                <a:latin typeface="標楷體" pitchFamily="65" charset="-120"/>
              </a:rPr>
              <a:t>）</a:t>
            </a:r>
          </a:p>
          <a:p>
            <a:pPr lvl="1" eaLnBrk="1" hangingPunct="1"/>
            <a:r>
              <a:rPr lang="zh-TW" altLang="en-US" smtClean="0">
                <a:latin typeface="標楷體" pitchFamily="65" charset="-120"/>
              </a:rPr>
              <a:t>抽樣方法（</a:t>
            </a:r>
            <a:r>
              <a:rPr lang="en-US" altLang="zh-TW" smtClean="0">
                <a:latin typeface="標楷體" pitchFamily="65" charset="-120"/>
              </a:rPr>
              <a:t>Sampling Methods</a:t>
            </a:r>
            <a:r>
              <a:rPr lang="zh-TW" altLang="en-US" smtClean="0">
                <a:latin typeface="標楷體" pitchFamily="65" charset="-120"/>
              </a:rPr>
              <a:t>）</a:t>
            </a:r>
          </a:p>
          <a:p>
            <a:pPr eaLnBrk="1" hangingPunct="1"/>
            <a:r>
              <a:rPr lang="zh-TW" altLang="en-US" smtClean="0">
                <a:latin typeface="標楷體" pitchFamily="65" charset="-120"/>
              </a:rPr>
              <a:t>分析資料方法</a:t>
            </a:r>
          </a:p>
          <a:p>
            <a:pPr lvl="1" eaLnBrk="1" hangingPunct="1"/>
            <a:r>
              <a:rPr lang="zh-TW" altLang="en-US" smtClean="0">
                <a:latin typeface="標楷體" pitchFamily="65" charset="-120"/>
              </a:rPr>
              <a:t>資料種類</a:t>
            </a:r>
          </a:p>
          <a:p>
            <a:pPr lvl="2" eaLnBrk="1" hangingPunct="1"/>
            <a:r>
              <a:rPr lang="zh-TW" altLang="en-US" smtClean="0">
                <a:latin typeface="標楷體" pitchFamily="65" charset="-120"/>
              </a:rPr>
              <a:t>連續性資料（</a:t>
            </a:r>
            <a:r>
              <a:rPr lang="en-US" altLang="zh-TW" smtClean="0">
                <a:latin typeface="標楷體" pitchFamily="65" charset="-120"/>
              </a:rPr>
              <a:t>Continuous Data</a:t>
            </a:r>
            <a:r>
              <a:rPr lang="zh-TW" altLang="en-US" smtClean="0">
                <a:latin typeface="標楷體" pitchFamily="65" charset="-120"/>
              </a:rPr>
              <a:t>）</a:t>
            </a:r>
          </a:p>
          <a:p>
            <a:pPr lvl="2" eaLnBrk="1" hangingPunct="1"/>
            <a:r>
              <a:rPr lang="zh-TW" altLang="en-US" smtClean="0">
                <a:latin typeface="標楷體" pitchFamily="65" charset="-120"/>
              </a:rPr>
              <a:t>類別資料（</a:t>
            </a:r>
            <a:r>
              <a:rPr lang="en-US" altLang="zh-TW" smtClean="0">
                <a:latin typeface="標楷體" pitchFamily="65" charset="-120"/>
              </a:rPr>
              <a:t>Categorical Data</a:t>
            </a:r>
            <a:r>
              <a:rPr lang="zh-TW" altLang="en-US" smtClean="0">
                <a:latin typeface="標楷體" pitchFamily="65" charset="-120"/>
              </a:rPr>
              <a:t>）</a:t>
            </a:r>
          </a:p>
          <a:p>
            <a:pPr lvl="2" eaLnBrk="1" hangingPunct="1"/>
            <a:r>
              <a:rPr lang="zh-TW" altLang="en-US" smtClean="0">
                <a:latin typeface="標楷體" pitchFamily="65" charset="-120"/>
              </a:rPr>
              <a:t>設限資料（</a:t>
            </a:r>
            <a:r>
              <a:rPr lang="en-US" altLang="zh-TW" smtClean="0">
                <a:latin typeface="標楷體" pitchFamily="65" charset="-120"/>
              </a:rPr>
              <a:t>Censored Data</a:t>
            </a:r>
            <a:r>
              <a:rPr lang="zh-TW" altLang="en-US" smtClean="0">
                <a:latin typeface="標楷體" pitchFamily="65" charset="-120"/>
              </a:rPr>
              <a:t>）</a:t>
            </a:r>
          </a:p>
        </p:txBody>
      </p:sp>
      <p:pic>
        <p:nvPicPr>
          <p:cNvPr id="9223" name="圖片 9" descr="LOgo_final_outline_f.png"/>
          <p:cNvPicPr>
            <a:picLocks noChangeAspect="1"/>
          </p:cNvPicPr>
          <p:nvPr/>
        </p:nvPicPr>
        <p:blipFill>
          <a:blip r:embed="rId2" cstate="print"/>
          <a:srcRect/>
          <a:stretch>
            <a:fillRect/>
          </a:stretch>
        </p:blipFill>
        <p:spPr bwMode="auto">
          <a:xfrm>
            <a:off x="7500938" y="142875"/>
            <a:ext cx="1500187" cy="2984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日期版面配置區 1"/>
          <p:cNvSpPr>
            <a:spLocks noGrp="1"/>
          </p:cNvSpPr>
          <p:nvPr>
            <p:ph type="dt" sz="quarter" idx="10"/>
          </p:nvPr>
        </p:nvSpPr>
        <p:spPr>
          <a:noFill/>
        </p:spPr>
        <p:txBody>
          <a:bodyPr/>
          <a:lstStyle/>
          <a:p>
            <a:fld id="{8DB65D2C-2E09-4C95-B07E-347B85910BFC}" type="datetime1">
              <a:rPr lang="zh-TW" altLang="en-US" smtClean="0"/>
              <a:pPr/>
              <a:t>2013/11/15</a:t>
            </a:fld>
            <a:endParaRPr lang="en-US" altLang="zh-TW" smtClean="0"/>
          </a:p>
        </p:txBody>
      </p:sp>
      <p:sp>
        <p:nvSpPr>
          <p:cNvPr id="46083" name="頁尾版面配置區 2"/>
          <p:cNvSpPr>
            <a:spLocks noGrp="1"/>
          </p:cNvSpPr>
          <p:nvPr>
            <p:ph type="ftr" sz="quarter" idx="11"/>
          </p:nvPr>
        </p:nvSpPr>
        <p:spPr>
          <a:noFill/>
        </p:spPr>
        <p:txBody>
          <a:bodyPr/>
          <a:lstStyle/>
          <a:p>
            <a:r>
              <a:rPr lang="en-US" altLang="zh-TW" smtClean="0"/>
              <a:t>Jen-pei Liu, PhD</a:t>
            </a:r>
          </a:p>
        </p:txBody>
      </p:sp>
      <p:sp>
        <p:nvSpPr>
          <p:cNvPr id="46084" name="投影片編號版面配置區 3"/>
          <p:cNvSpPr>
            <a:spLocks noGrp="1"/>
          </p:cNvSpPr>
          <p:nvPr>
            <p:ph type="sldNum" sz="quarter" idx="12"/>
          </p:nvPr>
        </p:nvSpPr>
        <p:spPr>
          <a:noFill/>
        </p:spPr>
        <p:txBody>
          <a:bodyPr/>
          <a:lstStyle/>
          <a:p>
            <a:fld id="{0E86E48E-1148-4A1E-A274-C77D9E0DC1C3}" type="slidenum">
              <a:rPr lang="en-US" altLang="zh-TW"/>
              <a:pPr/>
              <a:t>40</a:t>
            </a:fld>
            <a:endParaRPr lang="en-US" altLang="zh-TW"/>
          </a:p>
        </p:txBody>
      </p:sp>
      <p:sp>
        <p:nvSpPr>
          <p:cNvPr id="46085" name="日期版面配置區 2"/>
          <p:cNvSpPr txBox="1">
            <a:spLocks noGrp="1"/>
          </p:cNvSpPr>
          <p:nvPr/>
        </p:nvSpPr>
        <p:spPr bwMode="auto">
          <a:xfrm>
            <a:off x="2438400" y="6248400"/>
            <a:ext cx="2130425" cy="474663"/>
          </a:xfrm>
          <a:prstGeom prst="rect">
            <a:avLst/>
          </a:prstGeom>
          <a:noFill/>
          <a:ln w="9525">
            <a:noFill/>
            <a:miter lim="800000"/>
            <a:headEnd/>
            <a:tailEnd/>
          </a:ln>
        </p:spPr>
        <p:txBody>
          <a:bodyPr anchor="b"/>
          <a:lstStyle/>
          <a:p>
            <a:pPr algn="r" eaLnBrk="1" hangingPunct="1"/>
            <a:fld id="{E2C0BA6C-FF31-466F-BDC1-C4FC9CE79747}" type="datetime1">
              <a:rPr kumimoji="0" lang="zh-TW" altLang="en-US" sz="1400">
                <a:ea typeface="新細明體" pitchFamily="18" charset="-120"/>
              </a:rPr>
              <a:pPr algn="r" eaLnBrk="1" hangingPunct="1"/>
              <a:t>2013/11/15</a:t>
            </a:fld>
            <a:endParaRPr kumimoji="0" lang="zh-TW" altLang="zh-TW" sz="1400">
              <a:ea typeface="新細明體" pitchFamily="18" charset="-120"/>
            </a:endParaRPr>
          </a:p>
        </p:txBody>
      </p:sp>
      <p:sp>
        <p:nvSpPr>
          <p:cNvPr id="46086" name="頁尾版面配置區 3"/>
          <p:cNvSpPr txBox="1">
            <a:spLocks noGrp="1"/>
          </p:cNvSpPr>
          <p:nvPr/>
        </p:nvSpPr>
        <p:spPr bwMode="auto">
          <a:xfrm>
            <a:off x="5791200" y="6248400"/>
            <a:ext cx="2897188" cy="474663"/>
          </a:xfrm>
          <a:prstGeom prst="rect">
            <a:avLst/>
          </a:prstGeom>
          <a:noFill/>
          <a:ln w="9525">
            <a:noFill/>
            <a:miter lim="800000"/>
            <a:headEnd/>
            <a:tailEnd/>
          </a:ln>
        </p:spPr>
        <p:txBody>
          <a:bodyPr anchor="b"/>
          <a:lstStyle/>
          <a:p>
            <a:pPr algn="r" eaLnBrk="1" hangingPunct="1"/>
            <a:r>
              <a:rPr kumimoji="0" lang="en-US" altLang="zh-TW" sz="1400">
                <a:ea typeface="新細明體" pitchFamily="18" charset="-120"/>
              </a:rPr>
              <a:t>Jen-pei Liu, PhD</a:t>
            </a:r>
          </a:p>
        </p:txBody>
      </p:sp>
      <p:sp>
        <p:nvSpPr>
          <p:cNvPr id="46087" name="投影片編號版面配置區 4"/>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pPr eaLnBrk="1" hangingPunct="1"/>
            <a:fld id="{36434FF1-7F29-4EF6-B8A9-D0C9C0C00AC0}" type="slidenum">
              <a:rPr kumimoji="0" lang="en-US" altLang="zh-TW" sz="2600" b="1">
                <a:solidFill>
                  <a:schemeClr val="bg1"/>
                </a:solidFill>
                <a:ea typeface="新細明體" pitchFamily="18" charset="-120"/>
              </a:rPr>
              <a:pPr eaLnBrk="1" hangingPunct="1"/>
              <a:t>40</a:t>
            </a:fld>
            <a:endParaRPr kumimoji="0" lang="en-US" altLang="zh-TW" sz="2600" b="1">
              <a:solidFill>
                <a:schemeClr val="bg1"/>
              </a:solidFill>
              <a:ea typeface="新細明體" pitchFamily="18" charset="-120"/>
            </a:endParaRPr>
          </a:p>
        </p:txBody>
      </p:sp>
      <p:sp>
        <p:nvSpPr>
          <p:cNvPr id="46088" name="AutoShape 2"/>
          <p:cNvSpPr>
            <a:spLocks noGrp="1" noChangeArrowheads="1"/>
          </p:cNvSpPr>
          <p:nvPr>
            <p:ph type="title" idx="4294967295"/>
          </p:nvPr>
        </p:nvSpPr>
        <p:spPr/>
        <p:txBody>
          <a:bodyPr/>
          <a:lstStyle/>
          <a:p>
            <a:pPr eaLnBrk="1" hangingPunct="1"/>
            <a:r>
              <a:rPr lang="zh-TW" altLang="en-US" smtClean="0">
                <a:latin typeface="Times New Roman" pitchFamily="18" charset="0"/>
                <a:cs typeface="Times New Roman" pitchFamily="18" charset="0"/>
              </a:rPr>
              <a:t>數據的展示</a:t>
            </a:r>
          </a:p>
        </p:txBody>
      </p:sp>
      <p:sp>
        <p:nvSpPr>
          <p:cNvPr id="46089" name="Text Box 3"/>
          <p:cNvSpPr txBox="1">
            <a:spLocks noChangeArrowheads="1"/>
          </p:cNvSpPr>
          <p:nvPr/>
        </p:nvSpPr>
        <p:spPr bwMode="auto">
          <a:xfrm>
            <a:off x="827088" y="2349500"/>
            <a:ext cx="8235950" cy="3508375"/>
          </a:xfrm>
          <a:prstGeom prst="rect">
            <a:avLst/>
          </a:prstGeom>
          <a:noFill/>
          <a:ln w="9525">
            <a:noFill/>
            <a:miter lim="800000"/>
            <a:headEnd/>
            <a:tailEnd/>
          </a:ln>
        </p:spPr>
        <p:txBody>
          <a:bodyPr>
            <a:spAutoFit/>
          </a:bodyPr>
          <a:lstStyle/>
          <a:p>
            <a:pPr marL="342900" indent="-342900" eaLnBrk="1" hangingPunct="1"/>
            <a:r>
              <a:rPr lang="en-US" altLang="zh-TW" sz="2800">
                <a:latin typeface="標楷體" pitchFamily="65" charset="-120"/>
                <a:cs typeface="Times New Roman" pitchFamily="18" charset="0"/>
              </a:rPr>
              <a:t>1.</a:t>
            </a:r>
            <a:r>
              <a:rPr lang="zh-TW" altLang="en-US" sz="2800">
                <a:latin typeface="標楷體" pitchFamily="65" charset="-120"/>
                <a:cs typeface="Times New Roman" pitchFamily="18" charset="0"/>
              </a:rPr>
              <a:t>楊同學考試</a:t>
            </a:r>
            <a:r>
              <a:rPr lang="en-US" altLang="zh-TW" sz="2800">
                <a:latin typeface="標楷體" pitchFamily="65" charset="-120"/>
                <a:cs typeface="Times New Roman" pitchFamily="18" charset="0"/>
              </a:rPr>
              <a:t>58</a:t>
            </a:r>
            <a:r>
              <a:rPr lang="zh-TW" altLang="en-US" sz="2800">
                <a:latin typeface="標楷體" pitchFamily="65" charset="-120"/>
                <a:cs typeface="Times New Roman" pitchFamily="18" charset="0"/>
              </a:rPr>
              <a:t>分 </a:t>
            </a:r>
          </a:p>
          <a:p>
            <a:pPr marL="342900" indent="-342900" eaLnBrk="1" hangingPunct="1"/>
            <a:r>
              <a:rPr lang="en-US" altLang="zh-TW" sz="2800">
                <a:latin typeface="標楷體" pitchFamily="65" charset="-120"/>
                <a:cs typeface="Times New Roman" pitchFamily="18" charset="0"/>
              </a:rPr>
              <a:t>2.</a:t>
            </a:r>
            <a:r>
              <a:rPr lang="zh-TW" altLang="en-US" sz="2800">
                <a:latin typeface="標楷體" pitchFamily="65" charset="-120"/>
                <a:cs typeface="Times New Roman" pitchFamily="18" charset="0"/>
              </a:rPr>
              <a:t>林同學每個月花費</a:t>
            </a:r>
            <a:r>
              <a:rPr lang="en-US" altLang="zh-TW" sz="2800">
                <a:latin typeface="標楷體" pitchFamily="65" charset="-120"/>
                <a:cs typeface="Times New Roman" pitchFamily="18" charset="0"/>
              </a:rPr>
              <a:t>6500</a:t>
            </a:r>
            <a:r>
              <a:rPr lang="zh-TW" altLang="en-US" sz="2800">
                <a:latin typeface="標楷體" pitchFamily="65" charset="-120"/>
                <a:cs typeface="Times New Roman" pitchFamily="18" charset="0"/>
              </a:rPr>
              <a:t>元 </a:t>
            </a:r>
          </a:p>
          <a:p>
            <a:pPr marL="342900" indent="-342900" eaLnBrk="1" hangingPunct="1"/>
            <a:r>
              <a:rPr lang="en-US" altLang="zh-TW" sz="2800">
                <a:latin typeface="標楷體" pitchFamily="65" charset="-120"/>
                <a:cs typeface="Times New Roman" pitchFamily="18" charset="0"/>
              </a:rPr>
              <a:t>3.</a:t>
            </a:r>
            <a:r>
              <a:rPr lang="zh-TW" altLang="en-US" sz="2800">
                <a:latin typeface="標楷體" pitchFamily="65" charset="-120"/>
                <a:cs typeface="Times New Roman" pitchFamily="18" charset="0"/>
              </a:rPr>
              <a:t>新生女嬰重量是</a:t>
            </a:r>
            <a:r>
              <a:rPr lang="en-US" altLang="zh-TW" sz="2800">
                <a:latin typeface="標楷體" pitchFamily="65" charset="-120"/>
                <a:cs typeface="Times New Roman" pitchFamily="18" charset="0"/>
              </a:rPr>
              <a:t>3485</a:t>
            </a:r>
            <a:r>
              <a:rPr lang="zh-TW" altLang="en-US" sz="2800">
                <a:latin typeface="標楷體" pitchFamily="65" charset="-120"/>
                <a:cs typeface="Times New Roman" pitchFamily="18" charset="0"/>
              </a:rPr>
              <a:t>公克</a:t>
            </a:r>
          </a:p>
          <a:p>
            <a:pPr marL="342900" indent="-342900" eaLnBrk="1" hangingPunct="1"/>
            <a:r>
              <a:rPr lang="en-US" altLang="zh-TW" sz="2800">
                <a:latin typeface="標楷體" pitchFamily="65" charset="-120"/>
                <a:cs typeface="Times New Roman" pitchFamily="18" charset="0"/>
              </a:rPr>
              <a:t>4.</a:t>
            </a:r>
            <a:r>
              <a:rPr lang="zh-TW" altLang="en-US" sz="2800">
                <a:latin typeface="標楷體" pitchFamily="65" charset="-120"/>
                <a:cs typeface="Times New Roman" pitchFamily="18" charset="0"/>
              </a:rPr>
              <a:t>膽固醇值為</a:t>
            </a:r>
            <a:r>
              <a:rPr lang="en-US" altLang="zh-TW" sz="2800">
                <a:latin typeface="標楷體" pitchFamily="65" charset="-120"/>
                <a:cs typeface="Times New Roman" pitchFamily="18" charset="0"/>
              </a:rPr>
              <a:t>175mg/dL </a:t>
            </a:r>
          </a:p>
          <a:p>
            <a:pPr marL="342900" indent="-342900" eaLnBrk="1" hangingPunct="1"/>
            <a:endParaRPr lang="en-US" altLang="zh-TW" sz="2800">
              <a:latin typeface="標楷體" pitchFamily="65" charset="-120"/>
              <a:cs typeface="Times New Roman" pitchFamily="18" charset="0"/>
            </a:endParaRPr>
          </a:p>
          <a:p>
            <a:pPr marL="342900" indent="-342900" eaLnBrk="1" hangingPunct="1"/>
            <a:r>
              <a:rPr lang="zh-TW" altLang="en-US" sz="2800">
                <a:latin typeface="標楷體" pitchFamily="65" charset="-120"/>
                <a:cs typeface="Times New Roman" pitchFamily="18" charset="0"/>
              </a:rPr>
              <a:t>單單一筆數據是毫無用處的，需要有一些參考</a:t>
            </a:r>
          </a:p>
          <a:p>
            <a:pPr marL="342900" indent="-342900" eaLnBrk="1" hangingPunct="1"/>
            <a:r>
              <a:rPr lang="zh-TW" altLang="en-US" sz="2800">
                <a:latin typeface="標楷體" pitchFamily="65" charset="-120"/>
                <a:cs typeface="Times New Roman" pitchFamily="18" charset="0"/>
              </a:rPr>
              <a:t>數據再來研判，解讀數字才有意義</a:t>
            </a:r>
          </a:p>
          <a:p>
            <a:pPr marL="342900" indent="-342900" eaLnBrk="1" hangingPunct="1"/>
            <a:endParaRPr lang="en-US" altLang="zh-TW" sz="2800">
              <a:latin typeface="標楷體" pitchFamily="65" charset="-120"/>
              <a:cs typeface="Times New Roman" pitchFamily="18" charset="0"/>
            </a:endParaRPr>
          </a:p>
        </p:txBody>
      </p:sp>
      <p:pic>
        <p:nvPicPr>
          <p:cNvPr id="46090" name="圖片 9" descr="LOgo_final_outline_f.png"/>
          <p:cNvPicPr>
            <a:picLocks noChangeAspect="1"/>
          </p:cNvPicPr>
          <p:nvPr/>
        </p:nvPicPr>
        <p:blipFill>
          <a:blip r:embed="rId2" cstate="print"/>
          <a:srcRect/>
          <a:stretch>
            <a:fillRect/>
          </a:stretch>
        </p:blipFill>
        <p:spPr bwMode="auto">
          <a:xfrm>
            <a:off x="7500938" y="142875"/>
            <a:ext cx="1500187" cy="2984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日期版面配置區 1"/>
          <p:cNvSpPr>
            <a:spLocks noGrp="1"/>
          </p:cNvSpPr>
          <p:nvPr>
            <p:ph type="dt" sz="quarter" idx="10"/>
          </p:nvPr>
        </p:nvSpPr>
        <p:spPr>
          <a:noFill/>
        </p:spPr>
        <p:txBody>
          <a:bodyPr/>
          <a:lstStyle/>
          <a:p>
            <a:fld id="{25E14DB7-22D6-4357-841F-56EB28801299}" type="datetime1">
              <a:rPr lang="zh-TW" altLang="en-US" smtClean="0"/>
              <a:pPr/>
              <a:t>2013/11/15</a:t>
            </a:fld>
            <a:endParaRPr lang="en-US" altLang="zh-TW" smtClean="0"/>
          </a:p>
        </p:txBody>
      </p:sp>
      <p:sp>
        <p:nvSpPr>
          <p:cNvPr id="47107" name="頁尾版面配置區 2"/>
          <p:cNvSpPr>
            <a:spLocks noGrp="1"/>
          </p:cNvSpPr>
          <p:nvPr>
            <p:ph type="ftr" sz="quarter" idx="11"/>
          </p:nvPr>
        </p:nvSpPr>
        <p:spPr>
          <a:noFill/>
        </p:spPr>
        <p:txBody>
          <a:bodyPr/>
          <a:lstStyle/>
          <a:p>
            <a:r>
              <a:rPr lang="en-US" altLang="zh-TW" smtClean="0"/>
              <a:t>Jen-pei Liu, PhD</a:t>
            </a:r>
          </a:p>
        </p:txBody>
      </p:sp>
      <p:sp>
        <p:nvSpPr>
          <p:cNvPr id="47108" name="投影片編號版面配置區 3"/>
          <p:cNvSpPr>
            <a:spLocks noGrp="1"/>
          </p:cNvSpPr>
          <p:nvPr>
            <p:ph type="sldNum" sz="quarter" idx="12"/>
          </p:nvPr>
        </p:nvSpPr>
        <p:spPr>
          <a:noFill/>
        </p:spPr>
        <p:txBody>
          <a:bodyPr/>
          <a:lstStyle/>
          <a:p>
            <a:fld id="{55BAC3A3-7A1A-4F02-9A44-DDAB197BB980}" type="slidenum">
              <a:rPr lang="en-US" altLang="zh-TW"/>
              <a:pPr/>
              <a:t>41</a:t>
            </a:fld>
            <a:endParaRPr lang="en-US" altLang="zh-TW"/>
          </a:p>
        </p:txBody>
      </p:sp>
      <p:sp>
        <p:nvSpPr>
          <p:cNvPr id="47109" name="日期版面配置區 2"/>
          <p:cNvSpPr txBox="1">
            <a:spLocks noGrp="1"/>
          </p:cNvSpPr>
          <p:nvPr/>
        </p:nvSpPr>
        <p:spPr bwMode="auto">
          <a:xfrm>
            <a:off x="2438400" y="6248400"/>
            <a:ext cx="2130425" cy="474663"/>
          </a:xfrm>
          <a:prstGeom prst="rect">
            <a:avLst/>
          </a:prstGeom>
          <a:noFill/>
          <a:ln w="9525">
            <a:noFill/>
            <a:miter lim="800000"/>
            <a:headEnd/>
            <a:tailEnd/>
          </a:ln>
        </p:spPr>
        <p:txBody>
          <a:bodyPr anchor="b"/>
          <a:lstStyle/>
          <a:p>
            <a:pPr algn="r" eaLnBrk="1" hangingPunct="1"/>
            <a:fld id="{50927ACE-6147-4E05-A942-34AA0FBF944B}" type="datetime1">
              <a:rPr kumimoji="0" lang="zh-TW" altLang="en-US" sz="1400">
                <a:ea typeface="新細明體" pitchFamily="18" charset="-120"/>
              </a:rPr>
              <a:pPr algn="r" eaLnBrk="1" hangingPunct="1"/>
              <a:t>2013/11/15</a:t>
            </a:fld>
            <a:endParaRPr kumimoji="0" lang="zh-TW" altLang="zh-TW" sz="1400">
              <a:ea typeface="新細明體" pitchFamily="18" charset="-120"/>
            </a:endParaRPr>
          </a:p>
        </p:txBody>
      </p:sp>
      <p:sp>
        <p:nvSpPr>
          <p:cNvPr id="47110" name="頁尾版面配置區 3"/>
          <p:cNvSpPr txBox="1">
            <a:spLocks noGrp="1"/>
          </p:cNvSpPr>
          <p:nvPr/>
        </p:nvSpPr>
        <p:spPr bwMode="auto">
          <a:xfrm>
            <a:off x="5791200" y="6248400"/>
            <a:ext cx="2897188" cy="474663"/>
          </a:xfrm>
          <a:prstGeom prst="rect">
            <a:avLst/>
          </a:prstGeom>
          <a:noFill/>
          <a:ln w="9525">
            <a:noFill/>
            <a:miter lim="800000"/>
            <a:headEnd/>
            <a:tailEnd/>
          </a:ln>
        </p:spPr>
        <p:txBody>
          <a:bodyPr anchor="b"/>
          <a:lstStyle/>
          <a:p>
            <a:pPr algn="r" eaLnBrk="1" hangingPunct="1"/>
            <a:r>
              <a:rPr kumimoji="0" lang="en-US" altLang="zh-TW" sz="1400">
                <a:ea typeface="新細明體" pitchFamily="18" charset="-120"/>
              </a:rPr>
              <a:t>Jen-pei Liu, PhD</a:t>
            </a:r>
          </a:p>
        </p:txBody>
      </p:sp>
      <p:sp>
        <p:nvSpPr>
          <p:cNvPr id="47111" name="投影片編號版面配置區 4"/>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pPr eaLnBrk="1" hangingPunct="1"/>
            <a:fld id="{1DCCF219-8B8D-4861-B059-1585AE8AEA8F}" type="slidenum">
              <a:rPr kumimoji="0" lang="en-US" altLang="zh-TW" sz="2600" b="1">
                <a:solidFill>
                  <a:schemeClr val="bg1"/>
                </a:solidFill>
                <a:ea typeface="新細明體" pitchFamily="18" charset="-120"/>
              </a:rPr>
              <a:pPr eaLnBrk="1" hangingPunct="1"/>
              <a:t>41</a:t>
            </a:fld>
            <a:endParaRPr kumimoji="0" lang="en-US" altLang="zh-TW" sz="2600" b="1">
              <a:solidFill>
                <a:schemeClr val="bg1"/>
              </a:solidFill>
              <a:ea typeface="新細明體" pitchFamily="18" charset="-120"/>
            </a:endParaRPr>
          </a:p>
        </p:txBody>
      </p:sp>
      <p:sp>
        <p:nvSpPr>
          <p:cNvPr id="47112" name="AutoShape 2"/>
          <p:cNvSpPr>
            <a:spLocks noGrp="1" noChangeArrowheads="1"/>
          </p:cNvSpPr>
          <p:nvPr>
            <p:ph type="title" idx="4294967295"/>
          </p:nvPr>
        </p:nvSpPr>
        <p:spPr/>
        <p:txBody>
          <a:bodyPr/>
          <a:lstStyle/>
          <a:p>
            <a:pPr eaLnBrk="1" hangingPunct="1"/>
            <a:r>
              <a:rPr lang="zh-TW" altLang="en-US" smtClean="0">
                <a:latin typeface="Times New Roman" pitchFamily="18" charset="0"/>
                <a:cs typeface="Times New Roman" pitchFamily="18" charset="0"/>
              </a:rPr>
              <a:t>楊同學考試</a:t>
            </a:r>
            <a:r>
              <a:rPr lang="en-US" altLang="zh-TW" smtClean="0">
                <a:latin typeface="Times New Roman" pitchFamily="18" charset="0"/>
                <a:cs typeface="Times New Roman" pitchFamily="18" charset="0"/>
              </a:rPr>
              <a:t>58</a:t>
            </a:r>
            <a:r>
              <a:rPr lang="zh-TW" altLang="en-US" smtClean="0">
                <a:latin typeface="Times New Roman" pitchFamily="18" charset="0"/>
                <a:cs typeface="Times New Roman" pitchFamily="18" charset="0"/>
              </a:rPr>
              <a:t>分</a:t>
            </a:r>
            <a:r>
              <a:rPr lang="zh-TW" altLang="en-US" smtClean="0">
                <a:cs typeface="Times New Roman" pitchFamily="18" charset="0"/>
              </a:rPr>
              <a:t> </a:t>
            </a:r>
          </a:p>
        </p:txBody>
      </p:sp>
      <p:sp>
        <p:nvSpPr>
          <p:cNvPr id="47113" name="Text Box 3"/>
          <p:cNvSpPr txBox="1">
            <a:spLocks noChangeArrowheads="1"/>
          </p:cNvSpPr>
          <p:nvPr/>
        </p:nvSpPr>
        <p:spPr bwMode="auto">
          <a:xfrm>
            <a:off x="827088" y="5219700"/>
            <a:ext cx="8235950" cy="946150"/>
          </a:xfrm>
          <a:prstGeom prst="rect">
            <a:avLst/>
          </a:prstGeom>
          <a:noFill/>
          <a:ln w="9525">
            <a:noFill/>
            <a:miter lim="800000"/>
            <a:headEnd/>
            <a:tailEnd/>
          </a:ln>
        </p:spPr>
        <p:txBody>
          <a:bodyPr>
            <a:spAutoFit/>
          </a:bodyPr>
          <a:lstStyle/>
          <a:p>
            <a:pPr marL="342900" indent="-342900" eaLnBrk="1" hangingPunct="1"/>
            <a:r>
              <a:rPr kumimoji="0" lang="zh-TW" altLang="en-US" sz="2800">
                <a:latin typeface="標楷體" pitchFamily="65" charset="-120"/>
                <a:cs typeface="Times New Roman" pitchFamily="18" charset="0"/>
              </a:rPr>
              <a:t>如果全</a:t>
            </a:r>
            <a:r>
              <a:rPr lang="zh-TW" altLang="en-US" sz="2800">
                <a:latin typeface="標楷體" pitchFamily="65" charset="-120"/>
                <a:cs typeface="Times New Roman" pitchFamily="18" charset="0"/>
              </a:rPr>
              <a:t>班平均</a:t>
            </a:r>
            <a:r>
              <a:rPr lang="en-US" altLang="zh-TW" sz="2800">
                <a:latin typeface="標楷體" pitchFamily="65" charset="-120"/>
                <a:cs typeface="Times New Roman" pitchFamily="18" charset="0"/>
              </a:rPr>
              <a:t>30</a:t>
            </a:r>
            <a:r>
              <a:rPr lang="zh-TW" altLang="en-US" sz="2800">
                <a:latin typeface="標楷體" pitchFamily="65" charset="-120"/>
                <a:cs typeface="Times New Roman" pitchFamily="18" charset="0"/>
              </a:rPr>
              <a:t>分</a:t>
            </a:r>
            <a:r>
              <a:rPr kumimoji="0" lang="zh-TW" altLang="en-US" sz="2800">
                <a:latin typeface="標楷體" pitchFamily="65" charset="-120"/>
                <a:cs typeface="Times New Roman" pitchFamily="18" charset="0"/>
              </a:rPr>
              <a:t>，則楊同學的成績算很高</a:t>
            </a:r>
          </a:p>
          <a:p>
            <a:pPr marL="342900" indent="-342900" eaLnBrk="1" hangingPunct="1"/>
            <a:r>
              <a:rPr kumimoji="0" lang="zh-TW" altLang="en-US" sz="2800">
                <a:latin typeface="標楷體" pitchFamily="65" charset="-120"/>
                <a:cs typeface="Times New Roman" pitchFamily="18" charset="0"/>
              </a:rPr>
              <a:t>如果全班平均</a:t>
            </a:r>
            <a:r>
              <a:rPr kumimoji="0" lang="en-US" altLang="zh-TW" sz="2800">
                <a:latin typeface="標楷體" pitchFamily="65" charset="-120"/>
                <a:cs typeface="Times New Roman" pitchFamily="18" charset="0"/>
              </a:rPr>
              <a:t>80</a:t>
            </a:r>
            <a:r>
              <a:rPr kumimoji="0" lang="zh-TW" altLang="en-US" sz="2800">
                <a:latin typeface="標楷體" pitchFamily="65" charset="-120"/>
                <a:cs typeface="Times New Roman" pitchFamily="18" charset="0"/>
              </a:rPr>
              <a:t>分，則楊同學的分數不太好</a:t>
            </a:r>
          </a:p>
        </p:txBody>
      </p:sp>
      <p:pic>
        <p:nvPicPr>
          <p:cNvPr id="47114" name="圖片 9" descr="LOgo_final_outline_f.png"/>
          <p:cNvPicPr>
            <a:picLocks noChangeAspect="1"/>
          </p:cNvPicPr>
          <p:nvPr/>
        </p:nvPicPr>
        <p:blipFill>
          <a:blip r:embed="rId2" cstate="print"/>
          <a:srcRect/>
          <a:stretch>
            <a:fillRect/>
          </a:stretch>
        </p:blipFill>
        <p:spPr bwMode="auto">
          <a:xfrm>
            <a:off x="7500938" y="142875"/>
            <a:ext cx="1500187" cy="2984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日期版面配置區 1"/>
          <p:cNvSpPr>
            <a:spLocks noGrp="1"/>
          </p:cNvSpPr>
          <p:nvPr>
            <p:ph type="dt" sz="quarter" idx="10"/>
          </p:nvPr>
        </p:nvSpPr>
        <p:spPr>
          <a:noFill/>
        </p:spPr>
        <p:txBody>
          <a:bodyPr/>
          <a:lstStyle/>
          <a:p>
            <a:fld id="{34CAE435-308A-40FD-93DA-53087F4E2E58}" type="datetime1">
              <a:rPr lang="zh-TW" altLang="en-US" smtClean="0"/>
              <a:pPr/>
              <a:t>2013/11/15</a:t>
            </a:fld>
            <a:endParaRPr lang="en-US" altLang="zh-TW" smtClean="0"/>
          </a:p>
        </p:txBody>
      </p:sp>
      <p:sp>
        <p:nvSpPr>
          <p:cNvPr id="48131" name="頁尾版面配置區 2"/>
          <p:cNvSpPr>
            <a:spLocks noGrp="1"/>
          </p:cNvSpPr>
          <p:nvPr>
            <p:ph type="ftr" sz="quarter" idx="11"/>
          </p:nvPr>
        </p:nvSpPr>
        <p:spPr>
          <a:noFill/>
        </p:spPr>
        <p:txBody>
          <a:bodyPr/>
          <a:lstStyle/>
          <a:p>
            <a:r>
              <a:rPr lang="en-US" altLang="zh-TW" smtClean="0"/>
              <a:t>Jen-pei Liu, PhD</a:t>
            </a:r>
          </a:p>
        </p:txBody>
      </p:sp>
      <p:sp>
        <p:nvSpPr>
          <p:cNvPr id="48132" name="投影片編號版面配置區 3"/>
          <p:cNvSpPr>
            <a:spLocks noGrp="1"/>
          </p:cNvSpPr>
          <p:nvPr>
            <p:ph type="sldNum" sz="quarter" idx="12"/>
          </p:nvPr>
        </p:nvSpPr>
        <p:spPr>
          <a:noFill/>
        </p:spPr>
        <p:txBody>
          <a:bodyPr/>
          <a:lstStyle/>
          <a:p>
            <a:fld id="{3D3AE138-B513-447E-B371-9AD242071575}" type="slidenum">
              <a:rPr lang="en-US" altLang="zh-TW"/>
              <a:pPr/>
              <a:t>42</a:t>
            </a:fld>
            <a:endParaRPr lang="en-US" altLang="zh-TW"/>
          </a:p>
        </p:txBody>
      </p:sp>
      <p:sp>
        <p:nvSpPr>
          <p:cNvPr id="48133" name="日期版面配置區 2"/>
          <p:cNvSpPr txBox="1">
            <a:spLocks noGrp="1"/>
          </p:cNvSpPr>
          <p:nvPr/>
        </p:nvSpPr>
        <p:spPr bwMode="auto">
          <a:xfrm>
            <a:off x="2438400" y="6248400"/>
            <a:ext cx="2130425" cy="474663"/>
          </a:xfrm>
          <a:prstGeom prst="rect">
            <a:avLst/>
          </a:prstGeom>
          <a:noFill/>
          <a:ln w="9525">
            <a:noFill/>
            <a:miter lim="800000"/>
            <a:headEnd/>
            <a:tailEnd/>
          </a:ln>
        </p:spPr>
        <p:txBody>
          <a:bodyPr anchor="b"/>
          <a:lstStyle/>
          <a:p>
            <a:pPr algn="r" eaLnBrk="1" hangingPunct="1"/>
            <a:fld id="{C95B38AC-3B96-401C-8956-972944C21BA7}" type="datetime1">
              <a:rPr kumimoji="0" lang="zh-TW" altLang="en-US" sz="1400">
                <a:ea typeface="新細明體" pitchFamily="18" charset="-120"/>
              </a:rPr>
              <a:pPr algn="r" eaLnBrk="1" hangingPunct="1"/>
              <a:t>2013/11/15</a:t>
            </a:fld>
            <a:endParaRPr kumimoji="0" lang="zh-TW" altLang="zh-TW" sz="1400">
              <a:ea typeface="新細明體" pitchFamily="18" charset="-120"/>
            </a:endParaRPr>
          </a:p>
        </p:txBody>
      </p:sp>
      <p:sp>
        <p:nvSpPr>
          <p:cNvPr id="48134" name="頁尾版面配置區 3"/>
          <p:cNvSpPr txBox="1">
            <a:spLocks noGrp="1"/>
          </p:cNvSpPr>
          <p:nvPr/>
        </p:nvSpPr>
        <p:spPr bwMode="auto">
          <a:xfrm>
            <a:off x="5791200" y="6248400"/>
            <a:ext cx="2897188" cy="474663"/>
          </a:xfrm>
          <a:prstGeom prst="rect">
            <a:avLst/>
          </a:prstGeom>
          <a:noFill/>
          <a:ln w="9525">
            <a:noFill/>
            <a:miter lim="800000"/>
            <a:headEnd/>
            <a:tailEnd/>
          </a:ln>
        </p:spPr>
        <p:txBody>
          <a:bodyPr anchor="b"/>
          <a:lstStyle/>
          <a:p>
            <a:pPr algn="r" eaLnBrk="1" hangingPunct="1"/>
            <a:r>
              <a:rPr kumimoji="0" lang="en-US" altLang="zh-TW" sz="1400">
                <a:ea typeface="新細明體" pitchFamily="18" charset="-120"/>
              </a:rPr>
              <a:t>Jen-pei Liu, PhD</a:t>
            </a:r>
          </a:p>
        </p:txBody>
      </p:sp>
      <p:sp>
        <p:nvSpPr>
          <p:cNvPr id="48135" name="投影片編號版面配置區 4"/>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pPr eaLnBrk="1" hangingPunct="1"/>
            <a:fld id="{CC6C3439-6689-4F5D-960C-37C03399E172}" type="slidenum">
              <a:rPr kumimoji="0" lang="en-US" altLang="zh-TW" sz="2600" b="1">
                <a:solidFill>
                  <a:schemeClr val="bg1"/>
                </a:solidFill>
                <a:ea typeface="新細明體" pitchFamily="18" charset="-120"/>
              </a:rPr>
              <a:pPr eaLnBrk="1" hangingPunct="1"/>
              <a:t>42</a:t>
            </a:fld>
            <a:endParaRPr kumimoji="0" lang="en-US" altLang="zh-TW" sz="2600" b="1">
              <a:solidFill>
                <a:schemeClr val="bg1"/>
              </a:solidFill>
              <a:ea typeface="新細明體" pitchFamily="18" charset="-120"/>
            </a:endParaRPr>
          </a:p>
        </p:txBody>
      </p:sp>
      <p:sp>
        <p:nvSpPr>
          <p:cNvPr id="48136" name="AutoShape 2"/>
          <p:cNvSpPr>
            <a:spLocks noGrp="1" noChangeArrowheads="1"/>
          </p:cNvSpPr>
          <p:nvPr>
            <p:ph type="title" idx="4294967295"/>
          </p:nvPr>
        </p:nvSpPr>
        <p:spPr/>
        <p:txBody>
          <a:bodyPr/>
          <a:lstStyle/>
          <a:p>
            <a:pPr eaLnBrk="1" hangingPunct="1"/>
            <a:r>
              <a:rPr lang="zh-TW" altLang="en-US" smtClean="0">
                <a:latin typeface="Times New Roman" pitchFamily="18" charset="0"/>
                <a:cs typeface="Times New Roman" pitchFamily="18" charset="0"/>
              </a:rPr>
              <a:t>林同學每個月花費</a:t>
            </a:r>
            <a:r>
              <a:rPr lang="en-US" altLang="zh-TW" smtClean="0">
                <a:latin typeface="Times New Roman" pitchFamily="18" charset="0"/>
                <a:cs typeface="Times New Roman" pitchFamily="18" charset="0"/>
              </a:rPr>
              <a:t>6500</a:t>
            </a:r>
            <a:r>
              <a:rPr lang="zh-TW" altLang="en-US" smtClean="0">
                <a:latin typeface="Times New Roman" pitchFamily="18" charset="0"/>
                <a:cs typeface="Times New Roman" pitchFamily="18" charset="0"/>
              </a:rPr>
              <a:t>元</a:t>
            </a:r>
            <a:r>
              <a:rPr lang="zh-TW" altLang="en-US" smtClean="0">
                <a:cs typeface="Times New Roman" pitchFamily="18" charset="0"/>
              </a:rPr>
              <a:t> </a:t>
            </a:r>
          </a:p>
        </p:txBody>
      </p:sp>
      <p:sp>
        <p:nvSpPr>
          <p:cNvPr id="48137" name="Text Box 3"/>
          <p:cNvSpPr txBox="1">
            <a:spLocks noChangeArrowheads="1"/>
          </p:cNvSpPr>
          <p:nvPr/>
        </p:nvSpPr>
        <p:spPr bwMode="auto">
          <a:xfrm>
            <a:off x="827088" y="5219700"/>
            <a:ext cx="8235950" cy="946150"/>
          </a:xfrm>
          <a:prstGeom prst="rect">
            <a:avLst/>
          </a:prstGeom>
          <a:noFill/>
          <a:ln w="9525">
            <a:noFill/>
            <a:miter lim="800000"/>
            <a:headEnd/>
            <a:tailEnd/>
          </a:ln>
        </p:spPr>
        <p:txBody>
          <a:bodyPr>
            <a:spAutoFit/>
          </a:bodyPr>
          <a:lstStyle/>
          <a:p>
            <a:pPr marL="342900" indent="-342900" eaLnBrk="1" hangingPunct="1"/>
            <a:r>
              <a:rPr kumimoji="0" lang="zh-TW" altLang="en-US" sz="2800">
                <a:latin typeface="標楷體" pitchFamily="65" charset="-120"/>
                <a:cs typeface="Times New Roman" pitchFamily="18" charset="0"/>
              </a:rPr>
              <a:t>根據調查，臺大學生每個月花費的中位數是</a:t>
            </a:r>
            <a:r>
              <a:rPr kumimoji="0" lang="en-US" altLang="zh-TW" sz="2800">
                <a:latin typeface="標楷體" pitchFamily="65" charset="-120"/>
                <a:cs typeface="Times New Roman" pitchFamily="18" charset="0"/>
              </a:rPr>
              <a:t>5500</a:t>
            </a:r>
          </a:p>
          <a:p>
            <a:pPr marL="342900" indent="-342900" eaLnBrk="1" hangingPunct="1"/>
            <a:r>
              <a:rPr kumimoji="0" lang="zh-TW" altLang="en-US" sz="2800">
                <a:latin typeface="標楷體" pitchFamily="65" charset="-120"/>
                <a:cs typeface="Times New Roman" pitchFamily="18" charset="0"/>
              </a:rPr>
              <a:t>元，林同學每個月花費比一半的同學花得多 </a:t>
            </a:r>
          </a:p>
        </p:txBody>
      </p:sp>
      <p:pic>
        <p:nvPicPr>
          <p:cNvPr id="48138" name="圖片 9" descr="LOgo_final_outline_f.png"/>
          <p:cNvPicPr>
            <a:picLocks noChangeAspect="1"/>
          </p:cNvPicPr>
          <p:nvPr/>
        </p:nvPicPr>
        <p:blipFill>
          <a:blip r:embed="rId2" cstate="print"/>
          <a:srcRect/>
          <a:stretch>
            <a:fillRect/>
          </a:stretch>
        </p:blipFill>
        <p:spPr bwMode="auto">
          <a:xfrm>
            <a:off x="7500938" y="142875"/>
            <a:ext cx="1500187" cy="2984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日期版面配置區 1"/>
          <p:cNvSpPr>
            <a:spLocks noGrp="1"/>
          </p:cNvSpPr>
          <p:nvPr>
            <p:ph type="dt" sz="quarter" idx="10"/>
          </p:nvPr>
        </p:nvSpPr>
        <p:spPr>
          <a:noFill/>
        </p:spPr>
        <p:txBody>
          <a:bodyPr/>
          <a:lstStyle/>
          <a:p>
            <a:fld id="{BFFEAE2B-8B52-47BD-BCD3-A6E11AA17068}" type="datetime1">
              <a:rPr lang="zh-TW" altLang="en-US" smtClean="0"/>
              <a:pPr/>
              <a:t>2013/11/15</a:t>
            </a:fld>
            <a:endParaRPr lang="en-US" altLang="zh-TW" smtClean="0"/>
          </a:p>
        </p:txBody>
      </p:sp>
      <p:sp>
        <p:nvSpPr>
          <p:cNvPr id="49155" name="頁尾版面配置區 2"/>
          <p:cNvSpPr>
            <a:spLocks noGrp="1"/>
          </p:cNvSpPr>
          <p:nvPr>
            <p:ph type="ftr" sz="quarter" idx="11"/>
          </p:nvPr>
        </p:nvSpPr>
        <p:spPr>
          <a:noFill/>
        </p:spPr>
        <p:txBody>
          <a:bodyPr/>
          <a:lstStyle/>
          <a:p>
            <a:r>
              <a:rPr lang="en-US" altLang="zh-TW" smtClean="0"/>
              <a:t>Jen-pei Liu, PhD</a:t>
            </a:r>
          </a:p>
        </p:txBody>
      </p:sp>
      <p:sp>
        <p:nvSpPr>
          <p:cNvPr id="49156" name="投影片編號版面配置區 3"/>
          <p:cNvSpPr>
            <a:spLocks noGrp="1"/>
          </p:cNvSpPr>
          <p:nvPr>
            <p:ph type="sldNum" sz="quarter" idx="12"/>
          </p:nvPr>
        </p:nvSpPr>
        <p:spPr>
          <a:noFill/>
        </p:spPr>
        <p:txBody>
          <a:bodyPr/>
          <a:lstStyle/>
          <a:p>
            <a:fld id="{A69BA33B-B2F6-415C-86D0-3F5A79BB0321}" type="slidenum">
              <a:rPr lang="en-US" altLang="zh-TW"/>
              <a:pPr/>
              <a:t>43</a:t>
            </a:fld>
            <a:endParaRPr lang="en-US" altLang="zh-TW"/>
          </a:p>
        </p:txBody>
      </p:sp>
      <p:sp>
        <p:nvSpPr>
          <p:cNvPr id="49157" name="日期版面配置區 3"/>
          <p:cNvSpPr txBox="1">
            <a:spLocks noGrp="1"/>
          </p:cNvSpPr>
          <p:nvPr/>
        </p:nvSpPr>
        <p:spPr bwMode="auto">
          <a:xfrm>
            <a:off x="2438400" y="6248400"/>
            <a:ext cx="2130425" cy="474663"/>
          </a:xfrm>
          <a:prstGeom prst="rect">
            <a:avLst/>
          </a:prstGeom>
          <a:noFill/>
          <a:ln w="9525">
            <a:noFill/>
            <a:miter lim="800000"/>
            <a:headEnd/>
            <a:tailEnd/>
          </a:ln>
        </p:spPr>
        <p:txBody>
          <a:bodyPr anchor="b"/>
          <a:lstStyle/>
          <a:p>
            <a:pPr algn="r" eaLnBrk="1" hangingPunct="1"/>
            <a:fld id="{B30DEC5C-198D-4815-80FB-28A5859D7378}" type="datetime1">
              <a:rPr kumimoji="0" lang="zh-TW" altLang="en-US" sz="1400">
                <a:ea typeface="新細明體" pitchFamily="18" charset="-120"/>
              </a:rPr>
              <a:pPr algn="r" eaLnBrk="1" hangingPunct="1"/>
              <a:t>2013/11/15</a:t>
            </a:fld>
            <a:endParaRPr kumimoji="0" lang="zh-TW" altLang="zh-TW" sz="1400">
              <a:ea typeface="新細明體" pitchFamily="18" charset="-120"/>
            </a:endParaRPr>
          </a:p>
        </p:txBody>
      </p:sp>
      <p:sp>
        <p:nvSpPr>
          <p:cNvPr id="49158" name="頁尾版面配置區 4"/>
          <p:cNvSpPr txBox="1">
            <a:spLocks noGrp="1"/>
          </p:cNvSpPr>
          <p:nvPr/>
        </p:nvSpPr>
        <p:spPr bwMode="auto">
          <a:xfrm>
            <a:off x="5791200" y="6248400"/>
            <a:ext cx="2897188" cy="474663"/>
          </a:xfrm>
          <a:prstGeom prst="rect">
            <a:avLst/>
          </a:prstGeom>
          <a:noFill/>
          <a:ln w="9525">
            <a:noFill/>
            <a:miter lim="800000"/>
            <a:headEnd/>
            <a:tailEnd/>
          </a:ln>
        </p:spPr>
        <p:txBody>
          <a:bodyPr anchor="b"/>
          <a:lstStyle/>
          <a:p>
            <a:pPr algn="r" eaLnBrk="1" hangingPunct="1"/>
            <a:r>
              <a:rPr kumimoji="0" lang="en-US" altLang="zh-TW" sz="1400">
                <a:ea typeface="新細明體" pitchFamily="18" charset="-120"/>
              </a:rPr>
              <a:t>Jen-pei Liu, PhD</a:t>
            </a:r>
          </a:p>
        </p:txBody>
      </p:sp>
      <p:sp>
        <p:nvSpPr>
          <p:cNvPr id="49159" name="投影片編號版面配置區 5"/>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pPr eaLnBrk="1" hangingPunct="1"/>
            <a:fld id="{0CF78574-29D6-420F-861F-0B1A0B3C4FB4}" type="slidenum">
              <a:rPr kumimoji="0" lang="en-US" altLang="zh-TW" sz="2600" b="1">
                <a:solidFill>
                  <a:schemeClr val="bg1"/>
                </a:solidFill>
                <a:ea typeface="新細明體" pitchFamily="18" charset="-120"/>
              </a:rPr>
              <a:pPr eaLnBrk="1" hangingPunct="1"/>
              <a:t>43</a:t>
            </a:fld>
            <a:endParaRPr kumimoji="0" lang="en-US" altLang="zh-TW" sz="2600" b="1">
              <a:solidFill>
                <a:schemeClr val="bg1"/>
              </a:solidFill>
              <a:ea typeface="新細明體" pitchFamily="18" charset="-120"/>
            </a:endParaRPr>
          </a:p>
        </p:txBody>
      </p:sp>
      <p:sp>
        <p:nvSpPr>
          <p:cNvPr id="49160" name="AutoShape 2"/>
          <p:cNvSpPr>
            <a:spLocks noGrp="1" noChangeArrowheads="1"/>
          </p:cNvSpPr>
          <p:nvPr>
            <p:ph type="title" idx="4294967295"/>
          </p:nvPr>
        </p:nvSpPr>
        <p:spPr/>
        <p:txBody>
          <a:bodyPr/>
          <a:lstStyle/>
          <a:p>
            <a:pPr eaLnBrk="1" hangingPunct="1"/>
            <a:r>
              <a:rPr lang="zh-TW" altLang="en-US" b="0" smtClean="0">
                <a:solidFill>
                  <a:schemeClr val="tx1"/>
                </a:solidFill>
                <a:latin typeface="標楷體" pitchFamily="65" charset="-120"/>
              </a:rPr>
              <a:t>膽固醇值為</a:t>
            </a:r>
            <a:r>
              <a:rPr lang="en-US" altLang="zh-TW" b="0" smtClean="0">
                <a:solidFill>
                  <a:schemeClr val="tx1"/>
                </a:solidFill>
                <a:latin typeface="標楷體" pitchFamily="65" charset="-120"/>
              </a:rPr>
              <a:t>175mg/dL</a:t>
            </a:r>
          </a:p>
        </p:txBody>
      </p:sp>
      <p:sp>
        <p:nvSpPr>
          <p:cNvPr id="49161" name="Rectangle 3"/>
          <p:cNvSpPr>
            <a:spLocks noGrp="1" noChangeArrowheads="1"/>
          </p:cNvSpPr>
          <p:nvPr>
            <p:ph type="body" idx="4294967295"/>
          </p:nvPr>
        </p:nvSpPr>
        <p:spPr/>
        <p:txBody>
          <a:bodyPr/>
          <a:lstStyle/>
          <a:p>
            <a:pPr eaLnBrk="1" hangingPunct="1">
              <a:buFont typeface="Wingdings" pitchFamily="2" charset="2"/>
              <a:buNone/>
            </a:pPr>
            <a:r>
              <a:rPr lang="zh-TW" altLang="en-US" sz="3600" smtClean="0"/>
              <a:t>三高</a:t>
            </a:r>
          </a:p>
          <a:p>
            <a:pPr eaLnBrk="1" hangingPunct="1"/>
            <a:r>
              <a:rPr lang="zh-TW" altLang="en-US" smtClean="0">
                <a:latin typeface="標楷體" pitchFamily="65" charset="-120"/>
              </a:rPr>
              <a:t>膽固醇值大於</a:t>
            </a:r>
            <a:r>
              <a:rPr lang="en-US" altLang="zh-TW" smtClean="0">
                <a:latin typeface="標楷體" pitchFamily="65" charset="-120"/>
              </a:rPr>
              <a:t>200mg/dL </a:t>
            </a:r>
            <a:r>
              <a:rPr lang="en-US" altLang="zh-TW" smtClean="0">
                <a:latin typeface="標楷體" pitchFamily="65" charset="-120"/>
                <a:sym typeface="Symbol" pitchFamily="18" charset="2"/>
              </a:rPr>
              <a:t></a:t>
            </a:r>
            <a:r>
              <a:rPr lang="zh-TW" altLang="en-US" smtClean="0">
                <a:latin typeface="標楷體" pitchFamily="65" charset="-120"/>
                <a:sym typeface="Symbol" pitchFamily="18" charset="2"/>
              </a:rPr>
              <a:t>高血脂</a:t>
            </a:r>
          </a:p>
          <a:p>
            <a:pPr eaLnBrk="1" hangingPunct="1"/>
            <a:r>
              <a:rPr lang="zh-TW" altLang="en-US" smtClean="0">
                <a:latin typeface="標楷體" pitchFamily="65" charset="-120"/>
                <a:sym typeface="Symbol" pitchFamily="18" charset="2"/>
              </a:rPr>
              <a:t>飯前血糖</a:t>
            </a:r>
            <a:r>
              <a:rPr lang="zh-TW" altLang="en-US" smtClean="0">
                <a:latin typeface="標楷體" pitchFamily="65" charset="-120"/>
              </a:rPr>
              <a:t>大於</a:t>
            </a:r>
            <a:r>
              <a:rPr lang="en-US" altLang="zh-TW" smtClean="0">
                <a:latin typeface="標楷體" pitchFamily="65" charset="-120"/>
              </a:rPr>
              <a:t>124mg/dL </a:t>
            </a:r>
            <a:r>
              <a:rPr lang="en-US" altLang="zh-TW" smtClean="0">
                <a:latin typeface="標楷體" pitchFamily="65" charset="-120"/>
                <a:sym typeface="Symbol" pitchFamily="18" charset="2"/>
              </a:rPr>
              <a:t></a:t>
            </a:r>
            <a:r>
              <a:rPr lang="zh-TW" altLang="en-US" smtClean="0">
                <a:latin typeface="標楷體" pitchFamily="65" charset="-120"/>
                <a:sym typeface="Symbol" pitchFamily="18" charset="2"/>
              </a:rPr>
              <a:t>糖尿病</a:t>
            </a:r>
          </a:p>
          <a:p>
            <a:pPr eaLnBrk="1" hangingPunct="1"/>
            <a:r>
              <a:rPr lang="zh-TW" altLang="en-US" smtClean="0">
                <a:latin typeface="標楷體" pitchFamily="65" charset="-120"/>
                <a:sym typeface="Symbol" pitchFamily="18" charset="2"/>
              </a:rPr>
              <a:t>舒張壓</a:t>
            </a:r>
            <a:r>
              <a:rPr lang="en-US" altLang="zh-TW" smtClean="0">
                <a:latin typeface="標楷體" pitchFamily="65" charset="-120"/>
                <a:sym typeface="Symbol" pitchFamily="18" charset="2"/>
              </a:rPr>
              <a:t>/</a:t>
            </a:r>
            <a:r>
              <a:rPr lang="zh-TW" altLang="en-US" smtClean="0">
                <a:latin typeface="標楷體" pitchFamily="65" charset="-120"/>
                <a:sym typeface="Symbol" pitchFamily="18" charset="2"/>
              </a:rPr>
              <a:t>伸縮壓</a:t>
            </a:r>
            <a:r>
              <a:rPr lang="zh-TW" altLang="en-US" smtClean="0">
                <a:latin typeface="標楷體" pitchFamily="65" charset="-120"/>
              </a:rPr>
              <a:t>大於</a:t>
            </a:r>
            <a:r>
              <a:rPr lang="en-US" altLang="zh-TW" smtClean="0">
                <a:latin typeface="標楷體" pitchFamily="65" charset="-120"/>
              </a:rPr>
              <a:t>130 mmHg/90mmHg</a:t>
            </a:r>
          </a:p>
          <a:p>
            <a:pPr eaLnBrk="1" hangingPunct="1">
              <a:buFont typeface="Wingdings" pitchFamily="2" charset="2"/>
              <a:buNone/>
            </a:pPr>
            <a:r>
              <a:rPr lang="en-US" altLang="zh-TW" smtClean="0">
                <a:latin typeface="標楷體" pitchFamily="65" charset="-120"/>
              </a:rPr>
              <a:t>    </a:t>
            </a:r>
            <a:r>
              <a:rPr lang="en-US" altLang="zh-TW" smtClean="0">
                <a:latin typeface="標楷體" pitchFamily="65" charset="-120"/>
                <a:sym typeface="Symbol" pitchFamily="18" charset="2"/>
              </a:rPr>
              <a:t></a:t>
            </a:r>
            <a:r>
              <a:rPr lang="zh-TW" altLang="en-US" smtClean="0">
                <a:latin typeface="標楷體" pitchFamily="65" charset="-120"/>
                <a:sym typeface="Symbol" pitchFamily="18" charset="2"/>
              </a:rPr>
              <a:t>高血壓</a:t>
            </a:r>
          </a:p>
          <a:p>
            <a:pPr eaLnBrk="1" hangingPunct="1">
              <a:buFont typeface="Wingdings" pitchFamily="2" charset="2"/>
              <a:buNone/>
            </a:pPr>
            <a:endParaRPr lang="zh-TW" altLang="en-US" smtClean="0">
              <a:latin typeface="標楷體" pitchFamily="65" charset="-120"/>
              <a:sym typeface="Symbol" pitchFamily="18" charset="2"/>
            </a:endParaRPr>
          </a:p>
          <a:p>
            <a:pPr eaLnBrk="1" hangingPunct="1">
              <a:buFont typeface="Wingdings" pitchFamily="2" charset="2"/>
              <a:buNone/>
            </a:pPr>
            <a:r>
              <a:rPr lang="zh-TW" altLang="en-US" smtClean="0">
                <a:latin typeface="標楷體" pitchFamily="65" charset="-120"/>
                <a:sym typeface="Symbol" pitchFamily="18" charset="2"/>
              </a:rPr>
              <a:t>所有檢驗值均有正常值範圍</a:t>
            </a:r>
            <a:r>
              <a:rPr lang="en-US" altLang="zh-TW" smtClean="0">
                <a:latin typeface="標楷體" pitchFamily="65" charset="-120"/>
                <a:sym typeface="Symbol" pitchFamily="18" charset="2"/>
              </a:rPr>
              <a:t>(Normal ranges)</a:t>
            </a:r>
            <a:r>
              <a:rPr lang="en-US" altLang="zh-TW" smtClean="0">
                <a:sym typeface="Symbol" pitchFamily="18" charset="2"/>
              </a:rPr>
              <a:t> </a:t>
            </a:r>
          </a:p>
          <a:p>
            <a:pPr eaLnBrk="1" hangingPunct="1">
              <a:buFont typeface="Wingdings" pitchFamily="2" charset="2"/>
              <a:buNone/>
            </a:pPr>
            <a:endParaRPr lang="en-US" altLang="zh-TW" smtClean="0">
              <a:sym typeface="Symbol" pitchFamily="18" charset="2"/>
            </a:endParaRPr>
          </a:p>
          <a:p>
            <a:pPr eaLnBrk="1" hangingPunct="1">
              <a:buFont typeface="Wingdings" pitchFamily="2" charset="2"/>
              <a:buNone/>
            </a:pPr>
            <a:endParaRPr lang="en-US" altLang="zh-TW" b="1" smtClean="0"/>
          </a:p>
        </p:txBody>
      </p:sp>
      <p:pic>
        <p:nvPicPr>
          <p:cNvPr id="49162" name="圖片 9" descr="LOgo_final_outline_f.png"/>
          <p:cNvPicPr>
            <a:picLocks noChangeAspect="1"/>
          </p:cNvPicPr>
          <p:nvPr/>
        </p:nvPicPr>
        <p:blipFill>
          <a:blip r:embed="rId2" cstate="print"/>
          <a:srcRect/>
          <a:stretch>
            <a:fillRect/>
          </a:stretch>
        </p:blipFill>
        <p:spPr bwMode="auto">
          <a:xfrm>
            <a:off x="7500938" y="142875"/>
            <a:ext cx="1500187" cy="298450"/>
          </a:xfrm>
          <a:prstGeom prst="rect">
            <a:avLst/>
          </a:prstGeom>
          <a:noFill/>
          <a:ln w="9525">
            <a:noFill/>
            <a:miter lim="800000"/>
            <a:headEnd/>
            <a:tailEnd/>
          </a:ln>
        </p:spPr>
      </p:pic>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日期版面配置區 1"/>
          <p:cNvSpPr>
            <a:spLocks noGrp="1"/>
          </p:cNvSpPr>
          <p:nvPr>
            <p:ph type="dt" sz="quarter" idx="10"/>
          </p:nvPr>
        </p:nvSpPr>
        <p:spPr>
          <a:noFill/>
        </p:spPr>
        <p:txBody>
          <a:bodyPr/>
          <a:lstStyle/>
          <a:p>
            <a:fld id="{35ABFCB5-6BCF-4205-886E-1E85E421C290}" type="datetime1">
              <a:rPr lang="zh-TW" altLang="en-US" smtClean="0"/>
              <a:pPr/>
              <a:t>2013/11/15</a:t>
            </a:fld>
            <a:endParaRPr lang="en-US" altLang="zh-TW" smtClean="0"/>
          </a:p>
        </p:txBody>
      </p:sp>
      <p:sp>
        <p:nvSpPr>
          <p:cNvPr id="50179" name="頁尾版面配置區 2"/>
          <p:cNvSpPr>
            <a:spLocks noGrp="1"/>
          </p:cNvSpPr>
          <p:nvPr>
            <p:ph type="ftr" sz="quarter" idx="11"/>
          </p:nvPr>
        </p:nvSpPr>
        <p:spPr>
          <a:noFill/>
        </p:spPr>
        <p:txBody>
          <a:bodyPr/>
          <a:lstStyle/>
          <a:p>
            <a:r>
              <a:rPr lang="en-US" altLang="zh-TW" smtClean="0"/>
              <a:t>Jen-pei Liu, PhD</a:t>
            </a:r>
          </a:p>
        </p:txBody>
      </p:sp>
      <p:sp>
        <p:nvSpPr>
          <p:cNvPr id="50180" name="投影片編號版面配置區 3"/>
          <p:cNvSpPr>
            <a:spLocks noGrp="1"/>
          </p:cNvSpPr>
          <p:nvPr>
            <p:ph type="sldNum" sz="quarter" idx="12"/>
          </p:nvPr>
        </p:nvSpPr>
        <p:spPr>
          <a:noFill/>
        </p:spPr>
        <p:txBody>
          <a:bodyPr/>
          <a:lstStyle/>
          <a:p>
            <a:fld id="{B051F905-03BB-4CCD-A4C1-0D0662080784}" type="slidenum">
              <a:rPr lang="en-US" altLang="zh-TW"/>
              <a:pPr/>
              <a:t>44</a:t>
            </a:fld>
            <a:endParaRPr lang="en-US" altLang="zh-TW"/>
          </a:p>
        </p:txBody>
      </p:sp>
      <p:sp>
        <p:nvSpPr>
          <p:cNvPr id="50181" name="日期版面配置區 2"/>
          <p:cNvSpPr txBox="1">
            <a:spLocks noGrp="1"/>
          </p:cNvSpPr>
          <p:nvPr/>
        </p:nvSpPr>
        <p:spPr bwMode="auto">
          <a:xfrm>
            <a:off x="2438400" y="6248400"/>
            <a:ext cx="2130425" cy="474663"/>
          </a:xfrm>
          <a:prstGeom prst="rect">
            <a:avLst/>
          </a:prstGeom>
          <a:noFill/>
          <a:ln w="9525">
            <a:noFill/>
            <a:miter lim="800000"/>
            <a:headEnd/>
            <a:tailEnd/>
          </a:ln>
        </p:spPr>
        <p:txBody>
          <a:bodyPr anchor="b"/>
          <a:lstStyle/>
          <a:p>
            <a:pPr algn="r" eaLnBrk="1" hangingPunct="1"/>
            <a:fld id="{B945699A-F042-45E0-8CCA-8114F148FDD2}" type="datetime1">
              <a:rPr kumimoji="0" lang="zh-TW" altLang="en-US" sz="1400">
                <a:ea typeface="新細明體" pitchFamily="18" charset="-120"/>
              </a:rPr>
              <a:pPr algn="r" eaLnBrk="1" hangingPunct="1"/>
              <a:t>2013/11/15</a:t>
            </a:fld>
            <a:endParaRPr kumimoji="0" lang="zh-TW" altLang="zh-TW" sz="1400">
              <a:ea typeface="新細明體" pitchFamily="18" charset="-120"/>
            </a:endParaRPr>
          </a:p>
        </p:txBody>
      </p:sp>
      <p:sp>
        <p:nvSpPr>
          <p:cNvPr id="50182" name="頁尾版面配置區 3"/>
          <p:cNvSpPr txBox="1">
            <a:spLocks noGrp="1"/>
          </p:cNvSpPr>
          <p:nvPr/>
        </p:nvSpPr>
        <p:spPr bwMode="auto">
          <a:xfrm>
            <a:off x="5791200" y="6248400"/>
            <a:ext cx="2897188" cy="474663"/>
          </a:xfrm>
          <a:prstGeom prst="rect">
            <a:avLst/>
          </a:prstGeom>
          <a:noFill/>
          <a:ln w="9525">
            <a:noFill/>
            <a:miter lim="800000"/>
            <a:headEnd/>
            <a:tailEnd/>
          </a:ln>
        </p:spPr>
        <p:txBody>
          <a:bodyPr anchor="b"/>
          <a:lstStyle/>
          <a:p>
            <a:pPr algn="r" eaLnBrk="1" hangingPunct="1"/>
            <a:r>
              <a:rPr kumimoji="0" lang="en-US" altLang="zh-TW" sz="1400">
                <a:ea typeface="新細明體" pitchFamily="18" charset="-120"/>
              </a:rPr>
              <a:t>Jen-pei Liu, PhD</a:t>
            </a:r>
          </a:p>
        </p:txBody>
      </p:sp>
      <p:sp>
        <p:nvSpPr>
          <p:cNvPr id="50183" name="投影片編號版面配置區 4"/>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pPr eaLnBrk="1" hangingPunct="1"/>
            <a:fld id="{963D2E18-70E1-4383-9AB5-9E717D5675A5}" type="slidenum">
              <a:rPr kumimoji="0" lang="en-US" altLang="zh-TW" sz="2600" b="1">
                <a:solidFill>
                  <a:schemeClr val="bg1"/>
                </a:solidFill>
                <a:ea typeface="新細明體" pitchFamily="18" charset="-120"/>
              </a:rPr>
              <a:pPr eaLnBrk="1" hangingPunct="1"/>
              <a:t>44</a:t>
            </a:fld>
            <a:endParaRPr kumimoji="0" lang="en-US" altLang="zh-TW" sz="2600" b="1">
              <a:solidFill>
                <a:schemeClr val="bg1"/>
              </a:solidFill>
              <a:ea typeface="新細明體" pitchFamily="18" charset="-120"/>
            </a:endParaRPr>
          </a:p>
        </p:txBody>
      </p:sp>
      <p:sp>
        <p:nvSpPr>
          <p:cNvPr id="50184" name="AutoShape 2"/>
          <p:cNvSpPr>
            <a:spLocks noGrp="1" noChangeArrowheads="1"/>
          </p:cNvSpPr>
          <p:nvPr>
            <p:ph type="title" idx="4294967295"/>
          </p:nvPr>
        </p:nvSpPr>
        <p:spPr/>
        <p:txBody>
          <a:bodyPr/>
          <a:lstStyle/>
          <a:p>
            <a:pPr eaLnBrk="1" hangingPunct="1"/>
            <a:r>
              <a:rPr lang="zh-TW" altLang="en-US" smtClean="0">
                <a:latin typeface="Times New Roman" pitchFamily="18" charset="0"/>
                <a:cs typeface="Times New Roman" pitchFamily="18" charset="0"/>
              </a:rPr>
              <a:t>蒐集資料的道德規範</a:t>
            </a:r>
          </a:p>
        </p:txBody>
      </p:sp>
      <p:sp>
        <p:nvSpPr>
          <p:cNvPr id="50185" name="Text Box 3"/>
          <p:cNvSpPr txBox="1">
            <a:spLocks noChangeArrowheads="1"/>
          </p:cNvSpPr>
          <p:nvPr/>
        </p:nvSpPr>
        <p:spPr bwMode="auto">
          <a:xfrm>
            <a:off x="827088" y="2349500"/>
            <a:ext cx="8235950" cy="3935413"/>
          </a:xfrm>
          <a:prstGeom prst="rect">
            <a:avLst/>
          </a:prstGeom>
          <a:noFill/>
          <a:ln w="9525">
            <a:noFill/>
            <a:miter lim="800000"/>
            <a:headEnd/>
            <a:tailEnd/>
          </a:ln>
        </p:spPr>
        <p:txBody>
          <a:bodyPr>
            <a:spAutoFit/>
          </a:bodyPr>
          <a:lstStyle/>
          <a:p>
            <a:pPr marL="342900" indent="-342900" eaLnBrk="1" hangingPunct="1"/>
            <a:r>
              <a:rPr lang="en-US" altLang="zh-TW" sz="2800">
                <a:latin typeface="標楷體" pitchFamily="65" charset="-120"/>
                <a:cs typeface="Times New Roman" pitchFamily="18" charset="0"/>
              </a:rPr>
              <a:t>1.</a:t>
            </a:r>
            <a:r>
              <a:rPr lang="zh-TW" altLang="zh-TW" sz="2800">
                <a:latin typeface="標楷體" pitchFamily="65" charset="-120"/>
                <a:cs typeface="Times New Roman" pitchFamily="18" charset="0"/>
              </a:rPr>
              <a:t>通過</a:t>
            </a:r>
            <a:r>
              <a:rPr lang="zh-TW" altLang="en-US" sz="2800">
                <a:latin typeface="標楷體" pitchFamily="65" charset="-120"/>
                <a:cs typeface="Times New Roman" pitchFamily="18" charset="0"/>
              </a:rPr>
              <a:t>倫理</a:t>
            </a:r>
            <a:r>
              <a:rPr lang="zh-TW" altLang="zh-TW" sz="2800">
                <a:latin typeface="標楷體" pitchFamily="65" charset="-120"/>
                <a:cs typeface="Times New Roman" pitchFamily="18" charset="0"/>
              </a:rPr>
              <a:t>審查委員會的審查 </a:t>
            </a:r>
            <a:r>
              <a:rPr lang="zh-TW" altLang="en-US" sz="2800">
                <a:latin typeface="標楷體" pitchFamily="65" charset="-120"/>
                <a:cs typeface="Times New Roman" pitchFamily="18" charset="0"/>
              </a:rPr>
              <a:t> </a:t>
            </a:r>
          </a:p>
          <a:p>
            <a:pPr marL="342900" indent="-342900" eaLnBrk="1" hangingPunct="1"/>
            <a:r>
              <a:rPr lang="en-US" altLang="zh-TW" sz="2800">
                <a:latin typeface="標楷體" pitchFamily="65" charset="-120"/>
                <a:cs typeface="Times New Roman" pitchFamily="18" charset="0"/>
              </a:rPr>
              <a:t>2.</a:t>
            </a:r>
            <a:r>
              <a:rPr lang="zh-TW" altLang="zh-TW" sz="2800">
                <a:latin typeface="標楷體" pitchFamily="65" charset="-120"/>
                <a:cs typeface="Times New Roman" pitchFamily="18" charset="0"/>
              </a:rPr>
              <a:t>經過受訪對象的同意 </a:t>
            </a:r>
            <a:r>
              <a:rPr lang="zh-TW" altLang="en-US" sz="2800">
                <a:latin typeface="標楷體" pitchFamily="65" charset="-120"/>
                <a:cs typeface="Times New Roman" pitchFamily="18" charset="0"/>
              </a:rPr>
              <a:t> </a:t>
            </a:r>
          </a:p>
          <a:p>
            <a:pPr marL="342900" indent="-342900" eaLnBrk="1" hangingPunct="1"/>
            <a:r>
              <a:rPr lang="en-US" altLang="zh-TW" sz="2800">
                <a:latin typeface="標楷體" pitchFamily="65" charset="-120"/>
                <a:cs typeface="Times New Roman" pitchFamily="18" charset="0"/>
              </a:rPr>
              <a:t>3.</a:t>
            </a:r>
            <a:r>
              <a:rPr lang="zh-TW" altLang="en-US" sz="2800">
                <a:latin typeface="標楷體" pitchFamily="65" charset="-120"/>
                <a:cs typeface="Times New Roman" pitchFamily="18" charset="0"/>
              </a:rPr>
              <a:t>個人資料保密 </a:t>
            </a:r>
          </a:p>
          <a:p>
            <a:pPr marL="342900" indent="-342900" eaLnBrk="1" hangingPunct="1"/>
            <a:r>
              <a:rPr lang="en-US" altLang="zh-TW" sz="2800">
                <a:latin typeface="標楷體" pitchFamily="65" charset="-120"/>
                <a:cs typeface="Times New Roman" pitchFamily="18" charset="0"/>
              </a:rPr>
              <a:t>4.</a:t>
            </a:r>
            <a:r>
              <a:rPr lang="zh-TW" altLang="en-US" sz="2800">
                <a:latin typeface="標楷體" pitchFamily="65" charset="-120"/>
                <a:cs typeface="Times New Roman" pitchFamily="18" charset="0"/>
              </a:rPr>
              <a:t>受訪對象的權益永遠優先  </a:t>
            </a:r>
          </a:p>
          <a:p>
            <a:pPr marL="342900" indent="-342900" eaLnBrk="1" hangingPunct="1"/>
            <a:endParaRPr lang="zh-TW" altLang="en-US" sz="2800">
              <a:latin typeface="標楷體" pitchFamily="65" charset="-120"/>
              <a:cs typeface="Times New Roman" pitchFamily="18" charset="0"/>
            </a:endParaRPr>
          </a:p>
          <a:p>
            <a:pPr marL="342900" indent="-342900" eaLnBrk="1" hangingPunct="1"/>
            <a:r>
              <a:rPr lang="en-US" altLang="zh-TW" sz="2800">
                <a:latin typeface="標楷體" pitchFamily="65" charset="-120"/>
                <a:cs typeface="Times New Roman" pitchFamily="18" charset="0"/>
              </a:rPr>
              <a:t>2009</a:t>
            </a:r>
            <a:r>
              <a:rPr lang="zh-TW" altLang="en-US" sz="2800">
                <a:latin typeface="標楷體" pitchFamily="65" charset="-120"/>
                <a:cs typeface="Times New Roman" pitchFamily="18" charset="0"/>
              </a:rPr>
              <a:t>年</a:t>
            </a:r>
            <a:r>
              <a:rPr lang="en-US" altLang="zh-TW" sz="2800">
                <a:latin typeface="標楷體" pitchFamily="65" charset="-120"/>
                <a:cs typeface="Times New Roman" pitchFamily="18" charset="0"/>
              </a:rPr>
              <a:t>7</a:t>
            </a:r>
            <a:r>
              <a:rPr lang="zh-TW" altLang="en-US" sz="2800">
                <a:latin typeface="標楷體" pitchFamily="65" charset="-120"/>
                <a:cs typeface="Times New Roman" pitchFamily="18" charset="0"/>
              </a:rPr>
              <a:t>月</a:t>
            </a:r>
            <a:r>
              <a:rPr lang="en-US" altLang="zh-TW" sz="2800">
                <a:latin typeface="標楷體" pitchFamily="65" charset="-120"/>
                <a:cs typeface="Times New Roman" pitchFamily="18" charset="0"/>
              </a:rPr>
              <a:t>17</a:t>
            </a:r>
            <a:r>
              <a:rPr lang="zh-TW" altLang="en-US" sz="2800">
                <a:latin typeface="標楷體" pitchFamily="65" charset="-120"/>
                <a:cs typeface="Times New Roman" pitchFamily="18" charset="0"/>
              </a:rPr>
              <a:t>日，行政院通過「人體生物資料</a:t>
            </a:r>
          </a:p>
          <a:p>
            <a:pPr marL="342900" indent="-342900" eaLnBrk="1" hangingPunct="1"/>
            <a:r>
              <a:rPr lang="zh-TW" altLang="en-US" sz="2800">
                <a:latin typeface="標楷體" pitchFamily="65" charset="-120"/>
                <a:cs typeface="Times New Roman" pitchFamily="18" charset="0"/>
              </a:rPr>
              <a:t>庫管理條例草案」</a:t>
            </a:r>
          </a:p>
          <a:p>
            <a:pPr marL="342900" indent="-342900" eaLnBrk="1" hangingPunct="1"/>
            <a:r>
              <a:rPr lang="en-US" altLang="zh-TW" sz="2800">
                <a:latin typeface="標楷體" pitchFamily="65" charset="-120"/>
                <a:cs typeface="Times New Roman" pitchFamily="18" charset="0"/>
              </a:rPr>
              <a:t>2010</a:t>
            </a:r>
            <a:r>
              <a:rPr lang="zh-TW" altLang="en-US" sz="2800">
                <a:latin typeface="標楷體" pitchFamily="65" charset="-120"/>
                <a:cs typeface="Times New Roman" pitchFamily="18" charset="0"/>
              </a:rPr>
              <a:t>年</a:t>
            </a:r>
            <a:r>
              <a:rPr lang="en-US" altLang="zh-TW" sz="2800">
                <a:latin typeface="標楷體" pitchFamily="65" charset="-120"/>
                <a:cs typeface="Times New Roman" pitchFamily="18" charset="0"/>
              </a:rPr>
              <a:t>5</a:t>
            </a:r>
            <a:r>
              <a:rPr lang="zh-TW" altLang="en-US" sz="2800">
                <a:latin typeface="標楷體" pitchFamily="65" charset="-120"/>
                <a:cs typeface="Times New Roman" pitchFamily="18" charset="0"/>
              </a:rPr>
              <a:t>月</a:t>
            </a:r>
            <a:r>
              <a:rPr lang="en-US" altLang="zh-TW" sz="2800">
                <a:latin typeface="標楷體" pitchFamily="65" charset="-120"/>
                <a:cs typeface="Times New Roman" pitchFamily="18" charset="0"/>
              </a:rPr>
              <a:t>26</a:t>
            </a:r>
            <a:r>
              <a:rPr lang="zh-TW" altLang="en-US" sz="2800">
                <a:latin typeface="標楷體" pitchFamily="65" charset="-120"/>
                <a:cs typeface="Times New Roman" pitchFamily="18" charset="0"/>
              </a:rPr>
              <a:t>日</a:t>
            </a:r>
            <a:r>
              <a:rPr lang="zh-TW" altLang="en-US" sz="2800">
                <a:cs typeface="Times New Roman" pitchFamily="18" charset="0"/>
              </a:rPr>
              <a:t>，立法院通過「個人資料保護法」</a:t>
            </a:r>
            <a:endParaRPr lang="zh-TW" altLang="en-US" sz="2800">
              <a:latin typeface="標楷體" pitchFamily="65" charset="-120"/>
              <a:cs typeface="Times New Roman" pitchFamily="18" charset="0"/>
            </a:endParaRPr>
          </a:p>
          <a:p>
            <a:pPr marL="342900" indent="-342900" eaLnBrk="1" hangingPunct="1"/>
            <a:endParaRPr lang="en-US" altLang="zh-TW" sz="2800">
              <a:latin typeface="標楷體" pitchFamily="65" charset="-120"/>
              <a:cs typeface="Times New Roman" pitchFamily="18" charset="0"/>
            </a:endParaRPr>
          </a:p>
        </p:txBody>
      </p:sp>
      <p:pic>
        <p:nvPicPr>
          <p:cNvPr id="50186" name="圖片 9" descr="LOgo_final_outline_f.png"/>
          <p:cNvPicPr>
            <a:picLocks noChangeAspect="1"/>
          </p:cNvPicPr>
          <p:nvPr/>
        </p:nvPicPr>
        <p:blipFill>
          <a:blip r:embed="rId2" cstate="print"/>
          <a:srcRect/>
          <a:stretch>
            <a:fillRect/>
          </a:stretch>
        </p:blipFill>
        <p:spPr bwMode="auto">
          <a:xfrm>
            <a:off x="7500938" y="142875"/>
            <a:ext cx="1500187" cy="2984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日期版面配置區 1"/>
          <p:cNvSpPr>
            <a:spLocks noGrp="1"/>
          </p:cNvSpPr>
          <p:nvPr>
            <p:ph type="dt" sz="quarter" idx="10"/>
          </p:nvPr>
        </p:nvSpPr>
        <p:spPr>
          <a:noFill/>
        </p:spPr>
        <p:txBody>
          <a:bodyPr/>
          <a:lstStyle/>
          <a:p>
            <a:fld id="{1828C78D-CA09-42C2-8334-6B524A2C898C}" type="datetime1">
              <a:rPr lang="zh-TW" altLang="en-US" smtClean="0"/>
              <a:pPr/>
              <a:t>2013/11/15</a:t>
            </a:fld>
            <a:endParaRPr lang="en-US" altLang="zh-TW" smtClean="0"/>
          </a:p>
        </p:txBody>
      </p:sp>
      <p:sp>
        <p:nvSpPr>
          <p:cNvPr id="51203" name="頁尾版面配置區 2"/>
          <p:cNvSpPr>
            <a:spLocks noGrp="1"/>
          </p:cNvSpPr>
          <p:nvPr>
            <p:ph type="ftr" sz="quarter" idx="11"/>
          </p:nvPr>
        </p:nvSpPr>
        <p:spPr>
          <a:noFill/>
        </p:spPr>
        <p:txBody>
          <a:bodyPr/>
          <a:lstStyle/>
          <a:p>
            <a:r>
              <a:rPr lang="en-US" altLang="zh-TW" smtClean="0"/>
              <a:t>Jen-pei Liu, PhD</a:t>
            </a:r>
          </a:p>
        </p:txBody>
      </p:sp>
      <p:sp>
        <p:nvSpPr>
          <p:cNvPr id="51204" name="投影片編號版面配置區 3"/>
          <p:cNvSpPr>
            <a:spLocks noGrp="1"/>
          </p:cNvSpPr>
          <p:nvPr>
            <p:ph type="sldNum" sz="quarter" idx="12"/>
          </p:nvPr>
        </p:nvSpPr>
        <p:spPr>
          <a:noFill/>
        </p:spPr>
        <p:txBody>
          <a:bodyPr/>
          <a:lstStyle/>
          <a:p>
            <a:fld id="{A2B31E62-342D-44B6-B500-BD2463BDC731}" type="slidenum">
              <a:rPr lang="en-US" altLang="zh-TW"/>
              <a:pPr/>
              <a:t>45</a:t>
            </a:fld>
            <a:endParaRPr lang="en-US" altLang="zh-TW"/>
          </a:p>
        </p:txBody>
      </p:sp>
      <p:sp>
        <p:nvSpPr>
          <p:cNvPr id="51205" name="AutoShape 2"/>
          <p:cNvSpPr>
            <a:spLocks noGrp="1" noChangeArrowheads="1"/>
          </p:cNvSpPr>
          <p:nvPr>
            <p:ph type="title" idx="4294967295"/>
          </p:nvPr>
        </p:nvSpPr>
        <p:spPr/>
        <p:txBody>
          <a:bodyPr/>
          <a:lstStyle/>
          <a:p>
            <a:pPr eaLnBrk="1" hangingPunct="1"/>
            <a:r>
              <a:rPr lang="zh-TW" altLang="zh-TW" smtClean="0">
                <a:latin typeface="Times New Roman" pitchFamily="18" charset="0"/>
                <a:cs typeface="Times New Roman" pitchFamily="18" charset="0"/>
              </a:rPr>
              <a:t>經過受訪對象的同意</a:t>
            </a:r>
            <a:r>
              <a:rPr lang="zh-TW" altLang="zh-TW" smtClean="0">
                <a:cs typeface="Times New Roman" pitchFamily="18" charset="0"/>
              </a:rPr>
              <a:t> </a:t>
            </a:r>
            <a:endParaRPr lang="zh-TW" altLang="en-US" smtClean="0">
              <a:cs typeface="Times New Roman" pitchFamily="18" charset="0"/>
            </a:endParaRPr>
          </a:p>
        </p:txBody>
      </p:sp>
      <p:sp>
        <p:nvSpPr>
          <p:cNvPr id="51206" name="內容版面配置區 7"/>
          <p:cNvSpPr>
            <a:spLocks noGrp="1"/>
          </p:cNvSpPr>
          <p:nvPr>
            <p:ph idx="4294967295"/>
          </p:nvPr>
        </p:nvSpPr>
        <p:spPr/>
        <p:txBody>
          <a:bodyPr/>
          <a:lstStyle/>
          <a:p>
            <a:pPr eaLnBrk="1" hangingPunct="1"/>
            <a:r>
              <a:rPr lang="zh-TW" altLang="en-US" smtClean="0">
                <a:latin typeface="標楷體" pitchFamily="65" charset="-120"/>
                <a:cs typeface="Times New Roman" pitchFamily="18" charset="0"/>
              </a:rPr>
              <a:t>某研究學者，採集葛瑪蘭族原住民唾液進行研究，未完整告知研究目的及接受採檢唾液者應有的權利，違反研究倫理。</a:t>
            </a:r>
          </a:p>
          <a:p>
            <a:pPr eaLnBrk="1" hangingPunct="1"/>
            <a:endParaRPr lang="zh-TW" altLang="en-US" smtClean="0">
              <a:latin typeface="標楷體" pitchFamily="65" charset="-120"/>
              <a:cs typeface="Times New Roman" pitchFamily="18" charset="0"/>
            </a:endParaRPr>
          </a:p>
          <a:p>
            <a:pPr eaLnBrk="1" hangingPunct="1"/>
            <a:r>
              <a:rPr lang="zh-TW" altLang="en-US" smtClean="0">
                <a:latin typeface="標楷體" pitchFamily="65" charset="-120"/>
                <a:cs typeface="Times New Roman" pitchFamily="18" charset="0"/>
              </a:rPr>
              <a:t>臨床試驗</a:t>
            </a:r>
            <a:r>
              <a:rPr lang="en-US" altLang="zh-TW" smtClean="0">
                <a:latin typeface="標楷體" pitchFamily="65" charset="-120"/>
                <a:cs typeface="Times New Roman" pitchFamily="18" charset="0"/>
              </a:rPr>
              <a:t>:</a:t>
            </a:r>
            <a:r>
              <a:rPr lang="zh-TW" altLang="en-US" smtClean="0">
                <a:latin typeface="標楷體" pitchFamily="65" charset="-120"/>
                <a:cs typeface="Times New Roman" pitchFamily="18" charset="0"/>
              </a:rPr>
              <a:t>受試者在完全告知</a:t>
            </a:r>
            <a:r>
              <a:rPr lang="zh-TW" altLang="en-US" smtClean="0">
                <a:cs typeface="Times New Roman" pitchFamily="18" charset="0"/>
              </a:rPr>
              <a:t>臨床試驗的利益與風險後，自願簽署受試者同意書後，才可進行臨床試驗。</a:t>
            </a:r>
          </a:p>
        </p:txBody>
      </p:sp>
      <p:sp>
        <p:nvSpPr>
          <p:cNvPr id="51207" name="日期版面配置區 2"/>
          <p:cNvSpPr txBox="1">
            <a:spLocks noGrp="1"/>
          </p:cNvSpPr>
          <p:nvPr/>
        </p:nvSpPr>
        <p:spPr bwMode="auto">
          <a:xfrm>
            <a:off x="2438400" y="6248400"/>
            <a:ext cx="2130425" cy="474663"/>
          </a:xfrm>
          <a:prstGeom prst="rect">
            <a:avLst/>
          </a:prstGeom>
          <a:noFill/>
          <a:ln w="9525">
            <a:noFill/>
            <a:miter lim="800000"/>
            <a:headEnd/>
            <a:tailEnd/>
          </a:ln>
        </p:spPr>
        <p:txBody>
          <a:bodyPr anchor="b"/>
          <a:lstStyle/>
          <a:p>
            <a:pPr algn="r" eaLnBrk="1" hangingPunct="1"/>
            <a:fld id="{63909E3C-AA4F-4213-8E08-94794C83E95D}" type="datetime1">
              <a:rPr kumimoji="0" lang="zh-TW" altLang="en-US" sz="1400">
                <a:ea typeface="新細明體" pitchFamily="18" charset="-120"/>
              </a:rPr>
              <a:pPr algn="r" eaLnBrk="1" hangingPunct="1"/>
              <a:t>2013/11/15</a:t>
            </a:fld>
            <a:endParaRPr kumimoji="0" lang="zh-TW" altLang="zh-TW" sz="1400">
              <a:ea typeface="新細明體" pitchFamily="18" charset="-120"/>
            </a:endParaRPr>
          </a:p>
        </p:txBody>
      </p:sp>
      <p:sp>
        <p:nvSpPr>
          <p:cNvPr id="51208" name="頁尾版面配置區 3"/>
          <p:cNvSpPr txBox="1">
            <a:spLocks noGrp="1"/>
          </p:cNvSpPr>
          <p:nvPr/>
        </p:nvSpPr>
        <p:spPr bwMode="auto">
          <a:xfrm>
            <a:off x="5791200" y="6248400"/>
            <a:ext cx="2897188" cy="474663"/>
          </a:xfrm>
          <a:prstGeom prst="rect">
            <a:avLst/>
          </a:prstGeom>
          <a:noFill/>
          <a:ln w="9525">
            <a:noFill/>
            <a:miter lim="800000"/>
            <a:headEnd/>
            <a:tailEnd/>
          </a:ln>
        </p:spPr>
        <p:txBody>
          <a:bodyPr anchor="b"/>
          <a:lstStyle/>
          <a:p>
            <a:pPr algn="r" eaLnBrk="1" hangingPunct="1"/>
            <a:r>
              <a:rPr kumimoji="0" lang="en-US" altLang="zh-TW" sz="1400">
                <a:ea typeface="新細明體" pitchFamily="18" charset="-120"/>
              </a:rPr>
              <a:t>Jen-pei Liu, PhD</a:t>
            </a:r>
          </a:p>
        </p:txBody>
      </p:sp>
      <p:sp>
        <p:nvSpPr>
          <p:cNvPr id="51209" name="投影片編號版面配置區 4"/>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pPr eaLnBrk="1" hangingPunct="1"/>
            <a:fld id="{B291E6B1-3DA4-42CF-BC90-7C91DE3257C2}" type="slidenum">
              <a:rPr kumimoji="0" lang="en-US" altLang="zh-TW" sz="2600" b="1">
                <a:solidFill>
                  <a:schemeClr val="bg1"/>
                </a:solidFill>
                <a:ea typeface="新細明體" pitchFamily="18" charset="-120"/>
              </a:rPr>
              <a:pPr eaLnBrk="1" hangingPunct="1"/>
              <a:t>45</a:t>
            </a:fld>
            <a:endParaRPr kumimoji="0" lang="en-US" altLang="zh-TW" sz="2600" b="1">
              <a:solidFill>
                <a:schemeClr val="bg1"/>
              </a:solidFill>
              <a:ea typeface="新細明體" pitchFamily="18" charset="-120"/>
            </a:endParaRPr>
          </a:p>
        </p:txBody>
      </p:sp>
      <p:pic>
        <p:nvPicPr>
          <p:cNvPr id="51210" name="圖片 9" descr="LOgo_final_outline_f.png"/>
          <p:cNvPicPr>
            <a:picLocks noChangeAspect="1"/>
          </p:cNvPicPr>
          <p:nvPr/>
        </p:nvPicPr>
        <p:blipFill>
          <a:blip r:embed="rId2" cstate="print"/>
          <a:srcRect/>
          <a:stretch>
            <a:fillRect/>
          </a:stretch>
        </p:blipFill>
        <p:spPr bwMode="auto">
          <a:xfrm>
            <a:off x="7500938" y="142875"/>
            <a:ext cx="1500187" cy="2984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日期版面配置區 1"/>
          <p:cNvSpPr>
            <a:spLocks noGrp="1"/>
          </p:cNvSpPr>
          <p:nvPr>
            <p:ph type="dt" sz="quarter" idx="10"/>
          </p:nvPr>
        </p:nvSpPr>
        <p:spPr>
          <a:noFill/>
        </p:spPr>
        <p:txBody>
          <a:bodyPr/>
          <a:lstStyle/>
          <a:p>
            <a:fld id="{66403EDE-DC04-4F2C-B65C-5E2DF2196CD9}" type="datetime1">
              <a:rPr lang="zh-TW" altLang="en-US" smtClean="0"/>
              <a:pPr/>
              <a:t>2013/11/15</a:t>
            </a:fld>
            <a:endParaRPr lang="en-US" altLang="zh-TW" smtClean="0"/>
          </a:p>
        </p:txBody>
      </p:sp>
      <p:sp>
        <p:nvSpPr>
          <p:cNvPr id="52227" name="頁尾版面配置區 2"/>
          <p:cNvSpPr>
            <a:spLocks noGrp="1"/>
          </p:cNvSpPr>
          <p:nvPr>
            <p:ph type="ftr" sz="quarter" idx="11"/>
          </p:nvPr>
        </p:nvSpPr>
        <p:spPr>
          <a:noFill/>
        </p:spPr>
        <p:txBody>
          <a:bodyPr/>
          <a:lstStyle/>
          <a:p>
            <a:r>
              <a:rPr lang="en-US" altLang="zh-TW" smtClean="0"/>
              <a:t>Jen-pei Liu, PhD</a:t>
            </a:r>
          </a:p>
        </p:txBody>
      </p:sp>
      <p:sp>
        <p:nvSpPr>
          <p:cNvPr id="52228" name="投影片編號版面配置區 3"/>
          <p:cNvSpPr>
            <a:spLocks noGrp="1"/>
          </p:cNvSpPr>
          <p:nvPr>
            <p:ph type="sldNum" sz="quarter" idx="12"/>
          </p:nvPr>
        </p:nvSpPr>
        <p:spPr>
          <a:noFill/>
        </p:spPr>
        <p:txBody>
          <a:bodyPr/>
          <a:lstStyle/>
          <a:p>
            <a:fld id="{FF52AA34-0B8B-426F-BEE0-5B7F4C3D694F}" type="slidenum">
              <a:rPr lang="en-US" altLang="zh-TW"/>
              <a:pPr/>
              <a:t>46</a:t>
            </a:fld>
            <a:endParaRPr lang="en-US" altLang="zh-TW"/>
          </a:p>
        </p:txBody>
      </p:sp>
      <p:sp>
        <p:nvSpPr>
          <p:cNvPr id="52229" name="AutoShape 2"/>
          <p:cNvSpPr>
            <a:spLocks noGrp="1" noChangeArrowheads="1"/>
          </p:cNvSpPr>
          <p:nvPr>
            <p:ph type="title" idx="4294967295"/>
          </p:nvPr>
        </p:nvSpPr>
        <p:spPr/>
        <p:txBody>
          <a:bodyPr/>
          <a:lstStyle/>
          <a:p>
            <a:pPr eaLnBrk="1" hangingPunct="1"/>
            <a:r>
              <a:rPr lang="zh-TW" altLang="zh-TW" smtClean="0">
                <a:latin typeface="Times New Roman" pitchFamily="18" charset="0"/>
                <a:cs typeface="Times New Roman" pitchFamily="18" charset="0"/>
              </a:rPr>
              <a:t>經過受訪對象的同意</a:t>
            </a:r>
            <a:r>
              <a:rPr lang="zh-TW" altLang="zh-TW" smtClean="0">
                <a:cs typeface="Times New Roman" pitchFamily="18" charset="0"/>
              </a:rPr>
              <a:t> </a:t>
            </a:r>
            <a:endParaRPr lang="zh-TW" altLang="en-US" smtClean="0">
              <a:cs typeface="Times New Roman" pitchFamily="18" charset="0"/>
            </a:endParaRPr>
          </a:p>
        </p:txBody>
      </p:sp>
      <p:sp>
        <p:nvSpPr>
          <p:cNvPr id="52230" name="內容版面配置區 7"/>
          <p:cNvSpPr>
            <a:spLocks noGrp="1"/>
          </p:cNvSpPr>
          <p:nvPr>
            <p:ph idx="4294967295"/>
          </p:nvPr>
        </p:nvSpPr>
        <p:spPr>
          <a:xfrm>
            <a:off x="838200" y="2205038"/>
            <a:ext cx="7693025" cy="3881437"/>
          </a:xfrm>
        </p:spPr>
        <p:txBody>
          <a:bodyPr/>
          <a:lstStyle/>
          <a:p>
            <a:pPr eaLnBrk="1" hangingPunct="1"/>
            <a:r>
              <a:rPr lang="zh-TW" altLang="en-US" smtClean="0">
                <a:latin typeface="標楷體" pitchFamily="65" charset="-120"/>
                <a:cs typeface="Times New Roman" pitchFamily="18" charset="0"/>
              </a:rPr>
              <a:t>臨床試驗</a:t>
            </a:r>
            <a:r>
              <a:rPr lang="en-US" altLang="zh-TW" smtClean="0">
                <a:latin typeface="標楷體" pitchFamily="65" charset="-120"/>
                <a:cs typeface="Times New Roman" pitchFamily="18" charset="0"/>
              </a:rPr>
              <a:t>:</a:t>
            </a:r>
            <a:r>
              <a:rPr lang="zh-TW" altLang="en-US" smtClean="0">
                <a:latin typeface="標楷體" pitchFamily="65" charset="-120"/>
                <a:cs typeface="Times New Roman" pitchFamily="18" charset="0"/>
              </a:rPr>
              <a:t>國外藥廠在台灣執行的臨床試驗，常收集國人檢體進行藥物基因體試驗，但並不將結果告知。所以國外藥廠對台灣基因的瞭解程度較我們自已更清楚。</a:t>
            </a:r>
          </a:p>
          <a:p>
            <a:pPr eaLnBrk="1" hangingPunct="1"/>
            <a:endParaRPr lang="zh-TW" altLang="en-US" smtClean="0">
              <a:latin typeface="標楷體" pitchFamily="65" charset="-120"/>
              <a:cs typeface="Times New Roman" pitchFamily="18" charset="0"/>
            </a:endParaRPr>
          </a:p>
          <a:p>
            <a:pPr eaLnBrk="1" hangingPunct="1"/>
            <a:r>
              <a:rPr lang="zh-TW" altLang="en-US" smtClean="0">
                <a:latin typeface="標楷體" pitchFamily="65" charset="-120"/>
                <a:cs typeface="Times New Roman" pitchFamily="18" charset="0"/>
              </a:rPr>
              <a:t>國外強權的人造衛星在台灣上空飛來飛去，未知國人同意，以影像方式收集</a:t>
            </a:r>
            <a:r>
              <a:rPr lang="zh-TW" altLang="en-US" smtClean="0">
                <a:cs typeface="Times New Roman" pitchFamily="18" charset="0"/>
              </a:rPr>
              <a:t>台灣各種資料</a:t>
            </a:r>
            <a:r>
              <a:rPr lang="zh-TW" altLang="en-US" smtClean="0">
                <a:latin typeface="標楷體" pitchFamily="65" charset="-120"/>
                <a:cs typeface="Times New Roman" pitchFamily="18" charset="0"/>
              </a:rPr>
              <a:t>，但並不將結果告知。所以</a:t>
            </a:r>
            <a:r>
              <a:rPr lang="zh-TW" altLang="en-US" smtClean="0">
                <a:cs typeface="Times New Roman" pitchFamily="18" charset="0"/>
              </a:rPr>
              <a:t>國外強權</a:t>
            </a:r>
            <a:r>
              <a:rPr lang="zh-TW" altLang="en-US" smtClean="0">
                <a:latin typeface="標楷體" pitchFamily="65" charset="-120"/>
                <a:cs typeface="Times New Roman" pitchFamily="18" charset="0"/>
              </a:rPr>
              <a:t>對台灣的瞭解程度較我們自已更清楚。</a:t>
            </a:r>
            <a:endParaRPr lang="zh-TW" altLang="en-US" smtClean="0">
              <a:cs typeface="Times New Roman" pitchFamily="18" charset="0"/>
            </a:endParaRPr>
          </a:p>
        </p:txBody>
      </p:sp>
      <p:sp>
        <p:nvSpPr>
          <p:cNvPr id="52231" name="日期版面配置區 2"/>
          <p:cNvSpPr txBox="1">
            <a:spLocks noGrp="1"/>
          </p:cNvSpPr>
          <p:nvPr/>
        </p:nvSpPr>
        <p:spPr bwMode="auto">
          <a:xfrm>
            <a:off x="2438400" y="6248400"/>
            <a:ext cx="2130425" cy="474663"/>
          </a:xfrm>
          <a:prstGeom prst="rect">
            <a:avLst/>
          </a:prstGeom>
          <a:noFill/>
          <a:ln w="9525">
            <a:noFill/>
            <a:miter lim="800000"/>
            <a:headEnd/>
            <a:tailEnd/>
          </a:ln>
        </p:spPr>
        <p:txBody>
          <a:bodyPr anchor="b"/>
          <a:lstStyle/>
          <a:p>
            <a:pPr algn="r" eaLnBrk="1" hangingPunct="1"/>
            <a:fld id="{24166625-C482-4167-8ADD-24DF8F02B467}" type="datetime1">
              <a:rPr kumimoji="0" lang="zh-TW" altLang="en-US" sz="1400">
                <a:ea typeface="新細明體" pitchFamily="18" charset="-120"/>
              </a:rPr>
              <a:pPr algn="r" eaLnBrk="1" hangingPunct="1"/>
              <a:t>2013/11/15</a:t>
            </a:fld>
            <a:endParaRPr kumimoji="0" lang="zh-TW" altLang="zh-TW" sz="1400">
              <a:ea typeface="新細明體" pitchFamily="18" charset="-120"/>
            </a:endParaRPr>
          </a:p>
        </p:txBody>
      </p:sp>
      <p:sp>
        <p:nvSpPr>
          <p:cNvPr id="52232" name="頁尾版面配置區 3"/>
          <p:cNvSpPr txBox="1">
            <a:spLocks noGrp="1"/>
          </p:cNvSpPr>
          <p:nvPr/>
        </p:nvSpPr>
        <p:spPr bwMode="auto">
          <a:xfrm>
            <a:off x="5791200" y="6248400"/>
            <a:ext cx="2897188" cy="474663"/>
          </a:xfrm>
          <a:prstGeom prst="rect">
            <a:avLst/>
          </a:prstGeom>
          <a:noFill/>
          <a:ln w="9525">
            <a:noFill/>
            <a:miter lim="800000"/>
            <a:headEnd/>
            <a:tailEnd/>
          </a:ln>
        </p:spPr>
        <p:txBody>
          <a:bodyPr anchor="b"/>
          <a:lstStyle/>
          <a:p>
            <a:pPr algn="r" eaLnBrk="1" hangingPunct="1"/>
            <a:r>
              <a:rPr kumimoji="0" lang="en-US" altLang="zh-TW" sz="1400">
                <a:ea typeface="新細明體" pitchFamily="18" charset="-120"/>
              </a:rPr>
              <a:t>Jen-pei Liu, PhD</a:t>
            </a:r>
          </a:p>
        </p:txBody>
      </p:sp>
      <p:sp>
        <p:nvSpPr>
          <p:cNvPr id="52233" name="投影片編號版面配置區 4"/>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pPr eaLnBrk="1" hangingPunct="1"/>
            <a:fld id="{05689C54-B220-4263-8882-BFDC7491A44C}" type="slidenum">
              <a:rPr kumimoji="0" lang="en-US" altLang="zh-TW" sz="2600" b="1">
                <a:solidFill>
                  <a:schemeClr val="bg1"/>
                </a:solidFill>
                <a:ea typeface="新細明體" pitchFamily="18" charset="-120"/>
              </a:rPr>
              <a:pPr eaLnBrk="1" hangingPunct="1"/>
              <a:t>46</a:t>
            </a:fld>
            <a:endParaRPr kumimoji="0" lang="en-US" altLang="zh-TW" sz="2600" b="1">
              <a:solidFill>
                <a:schemeClr val="bg1"/>
              </a:solidFill>
              <a:ea typeface="新細明體" pitchFamily="18" charset="-120"/>
            </a:endParaRPr>
          </a:p>
        </p:txBody>
      </p:sp>
      <p:pic>
        <p:nvPicPr>
          <p:cNvPr id="52234" name="圖片 9" descr="LOgo_final_outline_f.png"/>
          <p:cNvPicPr>
            <a:picLocks noChangeAspect="1"/>
          </p:cNvPicPr>
          <p:nvPr/>
        </p:nvPicPr>
        <p:blipFill>
          <a:blip r:embed="rId2" cstate="print"/>
          <a:srcRect/>
          <a:stretch>
            <a:fillRect/>
          </a:stretch>
        </p:blipFill>
        <p:spPr bwMode="auto">
          <a:xfrm>
            <a:off x="7500938" y="142875"/>
            <a:ext cx="1500187" cy="2984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日期版面配置區 1"/>
          <p:cNvSpPr>
            <a:spLocks noGrp="1"/>
          </p:cNvSpPr>
          <p:nvPr>
            <p:ph type="dt" sz="quarter" idx="10"/>
          </p:nvPr>
        </p:nvSpPr>
        <p:spPr>
          <a:noFill/>
        </p:spPr>
        <p:txBody>
          <a:bodyPr/>
          <a:lstStyle/>
          <a:p>
            <a:fld id="{691CDFF3-60C7-4431-8DB2-2963B458FEF8}" type="datetime1">
              <a:rPr lang="zh-TW" altLang="en-US" smtClean="0"/>
              <a:pPr/>
              <a:t>2013/11/15</a:t>
            </a:fld>
            <a:endParaRPr lang="en-US" altLang="zh-TW" smtClean="0"/>
          </a:p>
        </p:txBody>
      </p:sp>
      <p:sp>
        <p:nvSpPr>
          <p:cNvPr id="53251" name="頁尾版面配置區 2"/>
          <p:cNvSpPr>
            <a:spLocks noGrp="1"/>
          </p:cNvSpPr>
          <p:nvPr>
            <p:ph type="ftr" sz="quarter" idx="11"/>
          </p:nvPr>
        </p:nvSpPr>
        <p:spPr>
          <a:noFill/>
        </p:spPr>
        <p:txBody>
          <a:bodyPr/>
          <a:lstStyle/>
          <a:p>
            <a:r>
              <a:rPr lang="en-US" altLang="zh-TW" smtClean="0"/>
              <a:t>Jen-pei Liu, PhD</a:t>
            </a:r>
          </a:p>
        </p:txBody>
      </p:sp>
      <p:sp>
        <p:nvSpPr>
          <p:cNvPr id="53252" name="投影片編號版面配置區 3"/>
          <p:cNvSpPr>
            <a:spLocks noGrp="1"/>
          </p:cNvSpPr>
          <p:nvPr>
            <p:ph type="sldNum" sz="quarter" idx="12"/>
          </p:nvPr>
        </p:nvSpPr>
        <p:spPr>
          <a:noFill/>
        </p:spPr>
        <p:txBody>
          <a:bodyPr/>
          <a:lstStyle/>
          <a:p>
            <a:fld id="{B8F35A60-8C52-478C-9958-6DD5044A0094}" type="slidenum">
              <a:rPr lang="en-US" altLang="zh-TW"/>
              <a:pPr/>
              <a:t>47</a:t>
            </a:fld>
            <a:endParaRPr lang="en-US" altLang="zh-TW"/>
          </a:p>
        </p:txBody>
      </p:sp>
      <p:sp>
        <p:nvSpPr>
          <p:cNvPr id="53253" name="日期版面配置區 3"/>
          <p:cNvSpPr txBox="1">
            <a:spLocks noGrp="1"/>
          </p:cNvSpPr>
          <p:nvPr/>
        </p:nvSpPr>
        <p:spPr bwMode="auto">
          <a:xfrm>
            <a:off x="2438400" y="6248400"/>
            <a:ext cx="2130425" cy="474663"/>
          </a:xfrm>
          <a:prstGeom prst="rect">
            <a:avLst/>
          </a:prstGeom>
          <a:noFill/>
          <a:ln w="9525">
            <a:noFill/>
            <a:miter lim="800000"/>
            <a:headEnd/>
            <a:tailEnd/>
          </a:ln>
        </p:spPr>
        <p:txBody>
          <a:bodyPr anchor="b"/>
          <a:lstStyle/>
          <a:p>
            <a:pPr algn="r" eaLnBrk="1" hangingPunct="1"/>
            <a:fld id="{E2983DA6-B76D-4B22-8EA1-72A425D010CE}" type="datetime1">
              <a:rPr kumimoji="0" lang="zh-TW" altLang="en-US" sz="1400">
                <a:ea typeface="新細明體" pitchFamily="18" charset="-120"/>
              </a:rPr>
              <a:pPr algn="r" eaLnBrk="1" hangingPunct="1"/>
              <a:t>2013/11/15</a:t>
            </a:fld>
            <a:endParaRPr kumimoji="0" lang="zh-TW" altLang="zh-TW" sz="1400">
              <a:ea typeface="新細明體" pitchFamily="18" charset="-120"/>
            </a:endParaRPr>
          </a:p>
        </p:txBody>
      </p:sp>
      <p:sp>
        <p:nvSpPr>
          <p:cNvPr id="53254" name="頁尾版面配置區 4"/>
          <p:cNvSpPr txBox="1">
            <a:spLocks noGrp="1"/>
          </p:cNvSpPr>
          <p:nvPr/>
        </p:nvSpPr>
        <p:spPr bwMode="auto">
          <a:xfrm>
            <a:off x="5791200" y="6248400"/>
            <a:ext cx="2897188" cy="474663"/>
          </a:xfrm>
          <a:prstGeom prst="rect">
            <a:avLst/>
          </a:prstGeom>
          <a:noFill/>
          <a:ln w="9525">
            <a:noFill/>
            <a:miter lim="800000"/>
            <a:headEnd/>
            <a:tailEnd/>
          </a:ln>
        </p:spPr>
        <p:txBody>
          <a:bodyPr anchor="b"/>
          <a:lstStyle/>
          <a:p>
            <a:pPr algn="r" eaLnBrk="1" hangingPunct="1"/>
            <a:r>
              <a:rPr kumimoji="0" lang="en-US" altLang="zh-TW" sz="1400">
                <a:ea typeface="新細明體" pitchFamily="18" charset="-120"/>
              </a:rPr>
              <a:t>Jen-pei Liu, PhD</a:t>
            </a:r>
          </a:p>
        </p:txBody>
      </p:sp>
      <p:sp>
        <p:nvSpPr>
          <p:cNvPr id="53255" name="投影片編號版面配置區 5"/>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pPr eaLnBrk="1" hangingPunct="1"/>
            <a:fld id="{5EF812E7-EA0A-439D-899C-79CFE25A5BA8}" type="slidenum">
              <a:rPr kumimoji="0" lang="en-US" altLang="zh-TW" sz="2600" b="1">
                <a:solidFill>
                  <a:schemeClr val="bg1"/>
                </a:solidFill>
                <a:ea typeface="新細明體" pitchFamily="18" charset="-120"/>
              </a:rPr>
              <a:pPr eaLnBrk="1" hangingPunct="1"/>
              <a:t>47</a:t>
            </a:fld>
            <a:endParaRPr kumimoji="0" lang="en-US" altLang="zh-TW" sz="2600" b="1">
              <a:solidFill>
                <a:schemeClr val="bg1"/>
              </a:solidFill>
              <a:ea typeface="新細明體" pitchFamily="18" charset="-120"/>
            </a:endParaRPr>
          </a:p>
        </p:txBody>
      </p:sp>
      <p:sp>
        <p:nvSpPr>
          <p:cNvPr id="53256" name="AutoShape 2"/>
          <p:cNvSpPr>
            <a:spLocks noGrp="1" noChangeArrowheads="1"/>
          </p:cNvSpPr>
          <p:nvPr>
            <p:ph type="title" idx="4294967295"/>
          </p:nvPr>
        </p:nvSpPr>
        <p:spPr>
          <a:xfrm>
            <a:off x="762000" y="1211263"/>
            <a:ext cx="7924800" cy="693737"/>
          </a:xfrm>
        </p:spPr>
        <p:txBody>
          <a:bodyPr/>
          <a:lstStyle/>
          <a:p>
            <a:pPr eaLnBrk="1" hangingPunct="1"/>
            <a:r>
              <a:rPr lang="zh-TW" altLang="en-US" sz="2800" smtClean="0">
                <a:latin typeface="Times New Roman" pitchFamily="18" charset="0"/>
              </a:rPr>
              <a:t>受試同意書 </a:t>
            </a:r>
          </a:p>
        </p:txBody>
      </p:sp>
      <p:sp>
        <p:nvSpPr>
          <p:cNvPr id="53257" name="Rectangle 3"/>
          <p:cNvSpPr>
            <a:spLocks noGrp="1" noChangeArrowheads="1"/>
          </p:cNvSpPr>
          <p:nvPr>
            <p:ph type="body" idx="4294967295"/>
          </p:nvPr>
        </p:nvSpPr>
        <p:spPr>
          <a:xfrm>
            <a:off x="914400" y="2492375"/>
            <a:ext cx="7848600" cy="3679825"/>
          </a:xfrm>
        </p:spPr>
        <p:txBody>
          <a:bodyPr/>
          <a:lstStyle/>
          <a:p>
            <a:pPr marL="95250" indent="0" defTabSz="381000" eaLnBrk="1" hangingPunct="1">
              <a:lnSpc>
                <a:spcPct val="90000"/>
              </a:lnSpc>
              <a:buFont typeface="Wingdings" pitchFamily="2" charset="2"/>
              <a:buNone/>
            </a:pPr>
            <a:r>
              <a:rPr lang="zh-TW" altLang="en-US" sz="2000" smtClean="0">
                <a:solidFill>
                  <a:srgbClr val="990000"/>
                </a:solidFill>
                <a:latin typeface="Times New Roman" pitchFamily="18" charset="0"/>
              </a:rPr>
              <a:t>受試同意書</a:t>
            </a:r>
            <a:r>
              <a:rPr lang="en-US" altLang="zh-TW" sz="2000" smtClean="0">
                <a:solidFill>
                  <a:srgbClr val="990000"/>
                </a:solidFill>
                <a:latin typeface="Times New Roman" pitchFamily="18" charset="0"/>
              </a:rPr>
              <a:t>(Informed Consent):</a:t>
            </a:r>
          </a:p>
          <a:p>
            <a:pPr marL="95250" indent="0" defTabSz="381000" eaLnBrk="1" hangingPunct="1">
              <a:lnSpc>
                <a:spcPct val="90000"/>
              </a:lnSpc>
              <a:buFont typeface="Wingdings" pitchFamily="2" charset="2"/>
              <a:buNone/>
            </a:pPr>
            <a:r>
              <a:rPr lang="zh-TW" altLang="en-US" sz="2000" smtClean="0">
                <a:latin typeface="Times New Roman" pitchFamily="18" charset="0"/>
              </a:rPr>
              <a:t>受試者受告知並了解將參與之臨床試驗</a:t>
            </a:r>
          </a:p>
          <a:p>
            <a:pPr marL="95250" indent="0" defTabSz="381000" eaLnBrk="1" hangingPunct="1">
              <a:lnSpc>
                <a:spcPct val="90000"/>
              </a:lnSpc>
              <a:buFont typeface="Wingdings" pitchFamily="2" charset="2"/>
              <a:buNone/>
            </a:pPr>
            <a:r>
              <a:rPr lang="zh-TW" altLang="en-US" sz="2000" smtClean="0">
                <a:latin typeface="Times New Roman" pitchFamily="18" charset="0"/>
              </a:rPr>
              <a:t>之相關訊息，且參酌是否參與試驗之所</a:t>
            </a:r>
          </a:p>
          <a:p>
            <a:pPr marL="95250" indent="0" defTabSz="381000" eaLnBrk="1" hangingPunct="1">
              <a:lnSpc>
                <a:spcPct val="90000"/>
              </a:lnSpc>
              <a:buFont typeface="Wingdings" pitchFamily="2" charset="2"/>
              <a:buNone/>
            </a:pPr>
            <a:r>
              <a:rPr lang="zh-TW" altLang="en-US" sz="2000" smtClean="0">
                <a:latin typeface="Times New Roman" pitchFamily="18" charset="0"/>
              </a:rPr>
              <a:t>有因素後，自願簽署參加試驗之文件。</a:t>
            </a:r>
          </a:p>
          <a:p>
            <a:pPr marL="95250" indent="0" defTabSz="381000" eaLnBrk="1" hangingPunct="1">
              <a:lnSpc>
                <a:spcPct val="90000"/>
              </a:lnSpc>
              <a:buFont typeface="Wingdings" pitchFamily="2" charset="2"/>
              <a:buNone/>
            </a:pPr>
            <a:endParaRPr lang="zh-TW" altLang="en-US" sz="2000" smtClean="0">
              <a:latin typeface="Times New Roman" pitchFamily="18" charset="0"/>
            </a:endParaRPr>
          </a:p>
          <a:p>
            <a:pPr marL="95250" indent="0" defTabSz="381000" eaLnBrk="1" hangingPunct="1">
              <a:lnSpc>
                <a:spcPct val="90000"/>
              </a:lnSpc>
              <a:buFont typeface="Wingdings" pitchFamily="2" charset="2"/>
              <a:buNone/>
            </a:pPr>
            <a:r>
              <a:rPr lang="zh-TW" altLang="en-US" sz="2000" smtClean="0">
                <a:solidFill>
                  <a:srgbClr val="FF0000"/>
                </a:solidFill>
                <a:latin typeface="Times New Roman" pitchFamily="18" charset="0"/>
              </a:rPr>
              <a:t>事前</a:t>
            </a:r>
            <a:r>
              <a:rPr lang="zh-TW" altLang="en-US" sz="2000" smtClean="0">
                <a:latin typeface="Times New Roman" pitchFamily="18" charset="0"/>
              </a:rPr>
              <a:t>自願同意並簽署</a:t>
            </a:r>
          </a:p>
          <a:p>
            <a:pPr marL="95250" indent="0" defTabSz="381000" eaLnBrk="1" hangingPunct="1">
              <a:lnSpc>
                <a:spcPct val="90000"/>
              </a:lnSpc>
              <a:buFont typeface="Wingdings" pitchFamily="2" charset="2"/>
              <a:buNone/>
            </a:pPr>
            <a:endParaRPr lang="zh-TW" altLang="en-US" sz="2000" smtClean="0">
              <a:latin typeface="Times New Roman" pitchFamily="18" charset="0"/>
            </a:endParaRPr>
          </a:p>
          <a:p>
            <a:pPr marL="95250" indent="0" defTabSz="381000" eaLnBrk="1" hangingPunct="1">
              <a:lnSpc>
                <a:spcPct val="90000"/>
              </a:lnSpc>
              <a:buFont typeface="Wingdings" pitchFamily="2" charset="2"/>
              <a:buNone/>
            </a:pPr>
            <a:r>
              <a:rPr lang="zh-TW" altLang="en-US" sz="2000" smtClean="0">
                <a:latin typeface="Times New Roman" pitchFamily="18" charset="0"/>
              </a:rPr>
              <a:t>臨床試驗之受試同意書，應符合赫爾辛基宣言的規定。</a:t>
            </a:r>
          </a:p>
          <a:p>
            <a:pPr marL="95250" indent="0" defTabSz="381000" eaLnBrk="1" hangingPunct="1">
              <a:lnSpc>
                <a:spcPct val="90000"/>
              </a:lnSpc>
              <a:buFont typeface="Wingdings" pitchFamily="2" charset="2"/>
              <a:buNone/>
            </a:pPr>
            <a:r>
              <a:rPr lang="zh-TW" altLang="en-US" sz="2000" smtClean="0">
                <a:latin typeface="Times New Roman" pitchFamily="18" charset="0"/>
              </a:rPr>
              <a:t>除給予受試驗者或法定代理人書面資料外，並應包括口頭說明與雙向溝通，使其了解整個試驗的狀況，並有充裕的時間考慮後，再決定簽署受試同意書。</a:t>
            </a:r>
          </a:p>
        </p:txBody>
      </p:sp>
      <p:pic>
        <p:nvPicPr>
          <p:cNvPr id="53258" name="圖片 9" descr="LOgo_final_outline_f.png"/>
          <p:cNvPicPr>
            <a:picLocks noChangeAspect="1"/>
          </p:cNvPicPr>
          <p:nvPr/>
        </p:nvPicPr>
        <p:blipFill>
          <a:blip r:embed="rId2" cstate="print"/>
          <a:srcRect/>
          <a:stretch>
            <a:fillRect/>
          </a:stretch>
        </p:blipFill>
        <p:spPr bwMode="auto">
          <a:xfrm>
            <a:off x="7500938" y="142875"/>
            <a:ext cx="1500187" cy="298450"/>
          </a:xfrm>
          <a:prstGeom prst="rect">
            <a:avLst/>
          </a:prstGeom>
          <a:noFill/>
          <a:ln w="9525">
            <a:noFill/>
            <a:miter lim="800000"/>
            <a:headEnd/>
            <a:tailEnd/>
          </a:ln>
        </p:spPr>
      </p:pic>
    </p:spTree>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日期版面配置區 1"/>
          <p:cNvSpPr>
            <a:spLocks noGrp="1"/>
          </p:cNvSpPr>
          <p:nvPr>
            <p:ph type="dt" sz="quarter" idx="10"/>
          </p:nvPr>
        </p:nvSpPr>
        <p:spPr>
          <a:noFill/>
        </p:spPr>
        <p:txBody>
          <a:bodyPr/>
          <a:lstStyle/>
          <a:p>
            <a:fld id="{E819C9D3-6113-4E81-B168-9B496D02B0F8}" type="datetime1">
              <a:rPr lang="zh-TW" altLang="en-US" smtClean="0"/>
              <a:pPr/>
              <a:t>2013/11/15</a:t>
            </a:fld>
            <a:endParaRPr lang="en-US" altLang="zh-TW" smtClean="0"/>
          </a:p>
        </p:txBody>
      </p:sp>
      <p:sp>
        <p:nvSpPr>
          <p:cNvPr id="54275" name="頁尾版面配置區 2"/>
          <p:cNvSpPr>
            <a:spLocks noGrp="1"/>
          </p:cNvSpPr>
          <p:nvPr>
            <p:ph type="ftr" sz="quarter" idx="11"/>
          </p:nvPr>
        </p:nvSpPr>
        <p:spPr>
          <a:noFill/>
        </p:spPr>
        <p:txBody>
          <a:bodyPr/>
          <a:lstStyle/>
          <a:p>
            <a:r>
              <a:rPr lang="en-US" altLang="zh-TW" smtClean="0"/>
              <a:t>Jen-pei Liu, PhD</a:t>
            </a:r>
          </a:p>
        </p:txBody>
      </p:sp>
      <p:sp>
        <p:nvSpPr>
          <p:cNvPr id="54276" name="投影片編號版面配置區 3"/>
          <p:cNvSpPr>
            <a:spLocks noGrp="1"/>
          </p:cNvSpPr>
          <p:nvPr>
            <p:ph type="sldNum" sz="quarter" idx="12"/>
          </p:nvPr>
        </p:nvSpPr>
        <p:spPr>
          <a:noFill/>
        </p:spPr>
        <p:txBody>
          <a:bodyPr/>
          <a:lstStyle/>
          <a:p>
            <a:fld id="{51F6C3AB-4955-4E09-93D3-3686DFF3C8A3}" type="slidenum">
              <a:rPr lang="en-US" altLang="zh-TW"/>
              <a:pPr/>
              <a:t>48</a:t>
            </a:fld>
            <a:endParaRPr lang="en-US" altLang="zh-TW"/>
          </a:p>
        </p:txBody>
      </p:sp>
      <p:sp>
        <p:nvSpPr>
          <p:cNvPr id="54277" name="日期版面配置區 3"/>
          <p:cNvSpPr txBox="1">
            <a:spLocks noGrp="1"/>
          </p:cNvSpPr>
          <p:nvPr/>
        </p:nvSpPr>
        <p:spPr bwMode="auto">
          <a:xfrm>
            <a:off x="2438400" y="6248400"/>
            <a:ext cx="2130425" cy="474663"/>
          </a:xfrm>
          <a:prstGeom prst="rect">
            <a:avLst/>
          </a:prstGeom>
          <a:noFill/>
          <a:ln w="9525">
            <a:noFill/>
            <a:miter lim="800000"/>
            <a:headEnd/>
            <a:tailEnd/>
          </a:ln>
        </p:spPr>
        <p:txBody>
          <a:bodyPr anchor="b"/>
          <a:lstStyle/>
          <a:p>
            <a:pPr algn="r" eaLnBrk="1" hangingPunct="1"/>
            <a:fld id="{5AF164CE-E03E-4E88-8F9D-40F5FDDAAA31}" type="datetime1">
              <a:rPr kumimoji="0" lang="zh-TW" altLang="en-US" sz="1400">
                <a:ea typeface="新細明體" pitchFamily="18" charset="-120"/>
              </a:rPr>
              <a:pPr algn="r" eaLnBrk="1" hangingPunct="1"/>
              <a:t>2013/11/15</a:t>
            </a:fld>
            <a:endParaRPr kumimoji="0" lang="zh-TW" altLang="zh-TW" sz="1400">
              <a:ea typeface="新細明體" pitchFamily="18" charset="-120"/>
            </a:endParaRPr>
          </a:p>
        </p:txBody>
      </p:sp>
      <p:sp>
        <p:nvSpPr>
          <p:cNvPr id="54278" name="頁尾版面配置區 4"/>
          <p:cNvSpPr txBox="1">
            <a:spLocks noGrp="1"/>
          </p:cNvSpPr>
          <p:nvPr/>
        </p:nvSpPr>
        <p:spPr bwMode="auto">
          <a:xfrm>
            <a:off x="5791200" y="6248400"/>
            <a:ext cx="2897188" cy="474663"/>
          </a:xfrm>
          <a:prstGeom prst="rect">
            <a:avLst/>
          </a:prstGeom>
          <a:noFill/>
          <a:ln w="9525">
            <a:noFill/>
            <a:miter lim="800000"/>
            <a:headEnd/>
            <a:tailEnd/>
          </a:ln>
        </p:spPr>
        <p:txBody>
          <a:bodyPr anchor="b"/>
          <a:lstStyle/>
          <a:p>
            <a:pPr algn="r" eaLnBrk="1" hangingPunct="1"/>
            <a:r>
              <a:rPr kumimoji="0" lang="en-US" altLang="zh-TW" sz="1400">
                <a:ea typeface="新細明體" pitchFamily="18" charset="-120"/>
              </a:rPr>
              <a:t>Jen-pei Liu, PhD</a:t>
            </a:r>
          </a:p>
        </p:txBody>
      </p:sp>
      <p:sp>
        <p:nvSpPr>
          <p:cNvPr id="54279" name="投影片編號版面配置區 5"/>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pPr eaLnBrk="1" hangingPunct="1"/>
            <a:fld id="{45F16BFA-D8E8-4F08-98A9-B69EFA716104}" type="slidenum">
              <a:rPr kumimoji="0" lang="en-US" altLang="zh-TW" sz="2600" b="1">
                <a:solidFill>
                  <a:schemeClr val="bg1"/>
                </a:solidFill>
                <a:ea typeface="新細明體" pitchFamily="18" charset="-120"/>
              </a:rPr>
              <a:pPr eaLnBrk="1" hangingPunct="1"/>
              <a:t>48</a:t>
            </a:fld>
            <a:endParaRPr kumimoji="0" lang="en-US" altLang="zh-TW" sz="2600" b="1">
              <a:solidFill>
                <a:schemeClr val="bg1"/>
              </a:solidFill>
              <a:ea typeface="新細明體" pitchFamily="18" charset="-120"/>
            </a:endParaRPr>
          </a:p>
        </p:txBody>
      </p:sp>
      <p:sp>
        <p:nvSpPr>
          <p:cNvPr id="54280" name="AutoShape 2"/>
          <p:cNvSpPr>
            <a:spLocks noGrp="1" noChangeArrowheads="1"/>
          </p:cNvSpPr>
          <p:nvPr>
            <p:ph type="title" idx="4294967295"/>
          </p:nvPr>
        </p:nvSpPr>
        <p:spPr/>
        <p:txBody>
          <a:bodyPr/>
          <a:lstStyle/>
          <a:p>
            <a:pPr eaLnBrk="1" hangingPunct="1"/>
            <a:r>
              <a:rPr lang="zh-TW" altLang="en-US" smtClean="0"/>
              <a:t>同意權之行使</a:t>
            </a:r>
          </a:p>
        </p:txBody>
      </p:sp>
      <p:sp>
        <p:nvSpPr>
          <p:cNvPr id="54281" name="Rectangle 3"/>
          <p:cNvSpPr>
            <a:spLocks noGrp="1" noChangeArrowheads="1"/>
          </p:cNvSpPr>
          <p:nvPr>
            <p:ph type="body" idx="4294967295"/>
          </p:nvPr>
        </p:nvSpPr>
        <p:spPr/>
        <p:txBody>
          <a:bodyPr/>
          <a:lstStyle/>
          <a:p>
            <a:pPr eaLnBrk="1" hangingPunct="1"/>
            <a:r>
              <a:rPr lang="zh-TW" altLang="en-US" smtClean="0"/>
              <a:t>原則：本人</a:t>
            </a:r>
          </a:p>
          <a:p>
            <a:pPr eaLnBrk="1" hangingPunct="1"/>
            <a:r>
              <a:rPr lang="zh-TW" altLang="en-US" smtClean="0"/>
              <a:t>無行為能力人：法定代理人代為</a:t>
            </a:r>
          </a:p>
          <a:p>
            <a:pPr eaLnBrk="1" hangingPunct="1"/>
            <a:r>
              <a:rPr lang="zh-TW" altLang="en-US" smtClean="0"/>
              <a:t>限制行為能力人：法定代理人同意</a:t>
            </a:r>
          </a:p>
          <a:p>
            <a:pPr eaLnBrk="1" hangingPunct="1"/>
            <a:r>
              <a:rPr lang="zh-TW" altLang="en-US" smtClean="0"/>
              <a:t>無意識或精神錯亂：有同意權人</a:t>
            </a:r>
          </a:p>
          <a:p>
            <a:pPr lvl="1" eaLnBrk="1" hangingPunct="1"/>
            <a:r>
              <a:rPr lang="zh-TW" altLang="en-US" smtClean="0"/>
              <a:t>配偶、同居之親屬</a:t>
            </a:r>
          </a:p>
        </p:txBody>
      </p:sp>
      <p:pic>
        <p:nvPicPr>
          <p:cNvPr id="54282" name="圖片 9" descr="LOgo_final_outline_f.png"/>
          <p:cNvPicPr>
            <a:picLocks noChangeAspect="1"/>
          </p:cNvPicPr>
          <p:nvPr/>
        </p:nvPicPr>
        <p:blipFill>
          <a:blip r:embed="rId3" cstate="print"/>
          <a:srcRect/>
          <a:stretch>
            <a:fillRect/>
          </a:stretch>
        </p:blipFill>
        <p:spPr bwMode="auto">
          <a:xfrm>
            <a:off x="7500938" y="142875"/>
            <a:ext cx="1500187" cy="298450"/>
          </a:xfrm>
          <a:prstGeom prst="rect">
            <a:avLst/>
          </a:prstGeom>
          <a:noFill/>
          <a:ln w="9525">
            <a:noFill/>
            <a:miter lim="800000"/>
            <a:headEnd/>
            <a:tailEnd/>
          </a:ln>
        </p:spPr>
      </p:pic>
    </p:spTree>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日期版面配置區 1"/>
          <p:cNvSpPr>
            <a:spLocks noGrp="1"/>
          </p:cNvSpPr>
          <p:nvPr>
            <p:ph type="dt" sz="quarter" idx="10"/>
          </p:nvPr>
        </p:nvSpPr>
        <p:spPr>
          <a:noFill/>
        </p:spPr>
        <p:txBody>
          <a:bodyPr/>
          <a:lstStyle/>
          <a:p>
            <a:fld id="{C52CB18A-59DA-4448-8867-B19D140875D6}" type="datetime1">
              <a:rPr lang="zh-TW" altLang="en-US" smtClean="0"/>
              <a:pPr/>
              <a:t>2013/11/15</a:t>
            </a:fld>
            <a:endParaRPr lang="en-US" altLang="zh-TW" smtClean="0"/>
          </a:p>
        </p:txBody>
      </p:sp>
      <p:sp>
        <p:nvSpPr>
          <p:cNvPr id="56323" name="頁尾版面配置區 2"/>
          <p:cNvSpPr>
            <a:spLocks noGrp="1"/>
          </p:cNvSpPr>
          <p:nvPr>
            <p:ph type="ftr" sz="quarter" idx="11"/>
          </p:nvPr>
        </p:nvSpPr>
        <p:spPr>
          <a:noFill/>
        </p:spPr>
        <p:txBody>
          <a:bodyPr/>
          <a:lstStyle/>
          <a:p>
            <a:r>
              <a:rPr lang="en-US" altLang="zh-TW" smtClean="0"/>
              <a:t>Jen-pei Liu, PhD</a:t>
            </a:r>
          </a:p>
        </p:txBody>
      </p:sp>
      <p:sp>
        <p:nvSpPr>
          <p:cNvPr id="56324" name="投影片編號版面配置區 3"/>
          <p:cNvSpPr>
            <a:spLocks noGrp="1"/>
          </p:cNvSpPr>
          <p:nvPr>
            <p:ph type="sldNum" sz="quarter" idx="12"/>
          </p:nvPr>
        </p:nvSpPr>
        <p:spPr>
          <a:noFill/>
        </p:spPr>
        <p:txBody>
          <a:bodyPr/>
          <a:lstStyle/>
          <a:p>
            <a:fld id="{6266921E-77EF-4243-B905-D407C4C589F4}" type="slidenum">
              <a:rPr lang="en-US" altLang="zh-TW"/>
              <a:pPr/>
              <a:t>49</a:t>
            </a:fld>
            <a:endParaRPr lang="en-US" altLang="zh-TW"/>
          </a:p>
        </p:txBody>
      </p:sp>
      <p:sp>
        <p:nvSpPr>
          <p:cNvPr id="56325" name="日期版面配置區 3"/>
          <p:cNvSpPr txBox="1">
            <a:spLocks noGrp="1"/>
          </p:cNvSpPr>
          <p:nvPr/>
        </p:nvSpPr>
        <p:spPr bwMode="auto">
          <a:xfrm>
            <a:off x="2438400" y="6248400"/>
            <a:ext cx="2130425" cy="474663"/>
          </a:xfrm>
          <a:prstGeom prst="rect">
            <a:avLst/>
          </a:prstGeom>
          <a:noFill/>
          <a:ln w="9525">
            <a:noFill/>
            <a:miter lim="800000"/>
            <a:headEnd/>
            <a:tailEnd/>
          </a:ln>
        </p:spPr>
        <p:txBody>
          <a:bodyPr anchor="b"/>
          <a:lstStyle/>
          <a:p>
            <a:pPr algn="r" eaLnBrk="1" hangingPunct="1"/>
            <a:fld id="{B923F771-9F17-4F65-819D-EAEAD2817614}" type="datetime1">
              <a:rPr kumimoji="0" lang="zh-TW" altLang="en-US" sz="1400">
                <a:ea typeface="新細明體" pitchFamily="18" charset="-120"/>
              </a:rPr>
              <a:pPr algn="r" eaLnBrk="1" hangingPunct="1"/>
              <a:t>2013/11/15</a:t>
            </a:fld>
            <a:endParaRPr kumimoji="0" lang="zh-TW" altLang="zh-TW" sz="1400">
              <a:ea typeface="新細明體" pitchFamily="18" charset="-120"/>
            </a:endParaRPr>
          </a:p>
        </p:txBody>
      </p:sp>
      <p:sp>
        <p:nvSpPr>
          <p:cNvPr id="56326" name="頁尾版面配置區 4"/>
          <p:cNvSpPr txBox="1">
            <a:spLocks noGrp="1"/>
          </p:cNvSpPr>
          <p:nvPr/>
        </p:nvSpPr>
        <p:spPr bwMode="auto">
          <a:xfrm>
            <a:off x="5791200" y="6248400"/>
            <a:ext cx="2897188" cy="474663"/>
          </a:xfrm>
          <a:prstGeom prst="rect">
            <a:avLst/>
          </a:prstGeom>
          <a:noFill/>
          <a:ln w="9525">
            <a:noFill/>
            <a:miter lim="800000"/>
            <a:headEnd/>
            <a:tailEnd/>
          </a:ln>
        </p:spPr>
        <p:txBody>
          <a:bodyPr anchor="b"/>
          <a:lstStyle/>
          <a:p>
            <a:pPr algn="r" eaLnBrk="1" hangingPunct="1"/>
            <a:r>
              <a:rPr kumimoji="0" lang="en-US" altLang="zh-TW" sz="1400">
                <a:ea typeface="新細明體" pitchFamily="18" charset="-120"/>
              </a:rPr>
              <a:t>Jen-pei Liu, PhD</a:t>
            </a:r>
          </a:p>
        </p:txBody>
      </p:sp>
      <p:sp>
        <p:nvSpPr>
          <p:cNvPr id="56327" name="投影片編號版面配置區 5"/>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pPr eaLnBrk="1" hangingPunct="1"/>
            <a:fld id="{45192768-A171-498B-96F5-E68ADB2F3335}" type="slidenum">
              <a:rPr kumimoji="0" lang="en-US" altLang="zh-TW" sz="2600" b="1">
                <a:solidFill>
                  <a:schemeClr val="bg1"/>
                </a:solidFill>
                <a:ea typeface="新細明體" pitchFamily="18" charset="-120"/>
              </a:rPr>
              <a:pPr eaLnBrk="1" hangingPunct="1"/>
              <a:t>49</a:t>
            </a:fld>
            <a:endParaRPr kumimoji="0" lang="en-US" altLang="zh-TW" sz="2600" b="1">
              <a:solidFill>
                <a:schemeClr val="bg1"/>
              </a:solidFill>
              <a:ea typeface="新細明體" pitchFamily="18" charset="-120"/>
            </a:endParaRPr>
          </a:p>
        </p:txBody>
      </p:sp>
      <p:sp>
        <p:nvSpPr>
          <p:cNvPr id="56328" name="AutoShape 2"/>
          <p:cNvSpPr>
            <a:spLocks noGrp="1" noChangeArrowheads="1"/>
          </p:cNvSpPr>
          <p:nvPr>
            <p:ph type="title" idx="4294967295"/>
          </p:nvPr>
        </p:nvSpPr>
        <p:spPr/>
        <p:txBody>
          <a:bodyPr/>
          <a:lstStyle/>
          <a:p>
            <a:pPr eaLnBrk="1" hangingPunct="1"/>
            <a:r>
              <a:rPr lang="zh-TW" altLang="en-US" smtClean="0">
                <a:latin typeface="標楷體" pitchFamily="65" charset="-120"/>
              </a:rPr>
              <a:t>見證人</a:t>
            </a:r>
          </a:p>
        </p:txBody>
      </p:sp>
      <p:sp>
        <p:nvSpPr>
          <p:cNvPr id="56329" name="Rectangle 3"/>
          <p:cNvSpPr>
            <a:spLocks noGrp="1" noChangeArrowheads="1"/>
          </p:cNvSpPr>
          <p:nvPr>
            <p:ph type="body" idx="4294967295"/>
          </p:nvPr>
        </p:nvSpPr>
        <p:spPr>
          <a:xfrm>
            <a:off x="900113" y="2492375"/>
            <a:ext cx="8054975" cy="4248150"/>
          </a:xfrm>
        </p:spPr>
        <p:txBody>
          <a:bodyPr/>
          <a:lstStyle/>
          <a:p>
            <a:pPr eaLnBrk="1" hangingPunct="1"/>
            <a:r>
              <a:rPr lang="zh-TW" altLang="en-US" sz="2400" smtClean="0">
                <a:latin typeface="標楷體" pitchFamily="65" charset="-120"/>
              </a:rPr>
              <a:t>受試者、法定代理人或有同意權之人皆無法閱讀時，應由見證人在場參與所有有關受試者同意書之討論。</a:t>
            </a:r>
          </a:p>
          <a:p>
            <a:pPr eaLnBrk="1" hangingPunct="1"/>
            <a:r>
              <a:rPr lang="zh-TW" altLang="en-US" sz="2400" smtClean="0">
                <a:latin typeface="標楷體" pitchFamily="65" charset="-120"/>
              </a:rPr>
              <a:t>見證人應閱讀受試者同意書與提供受試者之任何其他書面資料，以見證試驗主持人或其指定之人員已經確切將其內容向受試者、法定代理人或有同意權之人為解釋，並確定其充分了解所有資料之內容。 </a:t>
            </a:r>
          </a:p>
          <a:p>
            <a:pPr eaLnBrk="1" hangingPunct="1"/>
            <a:r>
              <a:rPr lang="zh-TW" altLang="en-US" sz="2400" smtClean="0">
                <a:latin typeface="標楷體" pitchFamily="65" charset="-120"/>
              </a:rPr>
              <a:t>確定受試者、法定代理人或有同意權之人之同意完全出於其自由意願。</a:t>
            </a:r>
          </a:p>
          <a:p>
            <a:pPr eaLnBrk="1" hangingPunct="1"/>
            <a:r>
              <a:rPr lang="zh-TW" altLang="en-US" sz="2400" smtClean="0">
                <a:latin typeface="標楷體" pitchFamily="65" charset="-120"/>
              </a:rPr>
              <a:t>試驗相關人員不得為見證人。 </a:t>
            </a:r>
          </a:p>
        </p:txBody>
      </p:sp>
      <p:pic>
        <p:nvPicPr>
          <p:cNvPr id="56330" name="圖片 9" descr="LOgo_final_outline_f.png"/>
          <p:cNvPicPr>
            <a:picLocks noChangeAspect="1"/>
          </p:cNvPicPr>
          <p:nvPr/>
        </p:nvPicPr>
        <p:blipFill>
          <a:blip r:embed="rId3" cstate="print"/>
          <a:srcRect/>
          <a:stretch>
            <a:fillRect/>
          </a:stretch>
        </p:blipFill>
        <p:spPr bwMode="auto">
          <a:xfrm>
            <a:off x="7500938" y="142875"/>
            <a:ext cx="1500187" cy="298450"/>
          </a:xfrm>
          <a:prstGeom prst="rect">
            <a:avLst/>
          </a:prstGeom>
          <a:noFill/>
          <a:ln w="9525">
            <a:noFill/>
            <a:miter lim="800000"/>
            <a:headEnd/>
            <a:tailEnd/>
          </a:ln>
        </p:spPr>
      </p:pic>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日期版面配置區 3"/>
          <p:cNvSpPr>
            <a:spLocks noGrp="1"/>
          </p:cNvSpPr>
          <p:nvPr>
            <p:ph type="dt" sz="quarter" idx="10"/>
          </p:nvPr>
        </p:nvSpPr>
        <p:spPr>
          <a:noFill/>
        </p:spPr>
        <p:txBody>
          <a:bodyPr/>
          <a:lstStyle/>
          <a:p>
            <a:fld id="{9BFEA37D-4D5F-4D93-868B-9713F98F4669}" type="datetime1">
              <a:rPr lang="zh-TW" altLang="en-US" smtClean="0"/>
              <a:pPr/>
              <a:t>2013/11/15</a:t>
            </a:fld>
            <a:endParaRPr lang="en-US" altLang="zh-TW" smtClean="0"/>
          </a:p>
        </p:txBody>
      </p:sp>
      <p:sp>
        <p:nvSpPr>
          <p:cNvPr id="10243" name="頁尾版面配置區 4"/>
          <p:cNvSpPr>
            <a:spLocks noGrp="1"/>
          </p:cNvSpPr>
          <p:nvPr>
            <p:ph type="ftr" sz="quarter" idx="11"/>
          </p:nvPr>
        </p:nvSpPr>
        <p:spPr>
          <a:noFill/>
        </p:spPr>
        <p:txBody>
          <a:bodyPr/>
          <a:lstStyle/>
          <a:p>
            <a:r>
              <a:rPr lang="en-US" altLang="zh-TW" smtClean="0"/>
              <a:t>Jen-pei Liu, PhD</a:t>
            </a:r>
          </a:p>
        </p:txBody>
      </p:sp>
      <p:sp>
        <p:nvSpPr>
          <p:cNvPr id="10244" name="投影片編號版面配置區 5"/>
          <p:cNvSpPr>
            <a:spLocks noGrp="1"/>
          </p:cNvSpPr>
          <p:nvPr>
            <p:ph type="sldNum" sz="quarter" idx="12"/>
          </p:nvPr>
        </p:nvSpPr>
        <p:spPr>
          <a:noFill/>
        </p:spPr>
        <p:txBody>
          <a:bodyPr/>
          <a:lstStyle/>
          <a:p>
            <a:fld id="{54454C28-9451-447B-B59F-4F6B01C28ACF}" type="slidenum">
              <a:rPr lang="en-US" altLang="zh-TW"/>
              <a:pPr/>
              <a:t>5</a:t>
            </a:fld>
            <a:endParaRPr lang="en-US" altLang="zh-TW"/>
          </a:p>
        </p:txBody>
      </p:sp>
      <p:sp>
        <p:nvSpPr>
          <p:cNvPr id="10245" name="AutoShape 2"/>
          <p:cNvSpPr>
            <a:spLocks noGrp="1" noChangeArrowheads="1"/>
          </p:cNvSpPr>
          <p:nvPr>
            <p:ph type="title"/>
          </p:nvPr>
        </p:nvSpPr>
        <p:spPr/>
        <p:txBody>
          <a:bodyPr/>
          <a:lstStyle/>
          <a:p>
            <a:pPr eaLnBrk="1" hangingPunct="1"/>
            <a:r>
              <a:rPr lang="zh-TW" altLang="en-US" smtClean="0">
                <a:latin typeface="標楷體" pitchFamily="65" charset="-120"/>
              </a:rPr>
              <a:t>緒  論</a:t>
            </a:r>
          </a:p>
        </p:txBody>
      </p:sp>
      <p:sp>
        <p:nvSpPr>
          <p:cNvPr id="10246" name="Rectangle 3"/>
          <p:cNvSpPr>
            <a:spLocks noGrp="1" noChangeArrowheads="1"/>
          </p:cNvSpPr>
          <p:nvPr>
            <p:ph type="body" idx="1"/>
          </p:nvPr>
        </p:nvSpPr>
        <p:spPr/>
        <p:txBody>
          <a:bodyPr/>
          <a:lstStyle/>
          <a:p>
            <a:pPr eaLnBrk="1" hangingPunct="1"/>
            <a:r>
              <a:rPr lang="zh-TW" altLang="en-US" smtClean="0">
                <a:latin typeface="標楷體" pitchFamily="65" charset="-120"/>
              </a:rPr>
              <a:t>連續性資料</a:t>
            </a:r>
          </a:p>
          <a:p>
            <a:pPr lvl="1" eaLnBrk="1" hangingPunct="1"/>
            <a:r>
              <a:rPr lang="zh-TW" altLang="en-US" smtClean="0">
                <a:latin typeface="標楷體" pitchFamily="65" charset="-120"/>
              </a:rPr>
              <a:t>分立資料（</a:t>
            </a:r>
            <a:r>
              <a:rPr lang="en-US" altLang="zh-TW" smtClean="0">
                <a:latin typeface="標楷體" pitchFamily="65" charset="-120"/>
              </a:rPr>
              <a:t>Discrete Data</a:t>
            </a:r>
            <a:r>
              <a:rPr lang="zh-TW" altLang="en-US" smtClean="0">
                <a:latin typeface="標楷體" pitchFamily="65" charset="-120"/>
              </a:rPr>
              <a:t>）</a:t>
            </a:r>
          </a:p>
          <a:p>
            <a:pPr lvl="2" eaLnBrk="1" hangingPunct="1"/>
            <a:r>
              <a:rPr lang="zh-TW" altLang="en-US" smtClean="0">
                <a:latin typeface="標楷體" pitchFamily="65" charset="-120"/>
              </a:rPr>
              <a:t>心跳</a:t>
            </a:r>
          </a:p>
          <a:p>
            <a:pPr lvl="2" eaLnBrk="1" hangingPunct="1"/>
            <a:r>
              <a:rPr lang="zh-TW" altLang="en-US" smtClean="0">
                <a:latin typeface="標楷體" pitchFamily="65" charset="-120"/>
              </a:rPr>
              <a:t>細菌在</a:t>
            </a:r>
            <a:r>
              <a:rPr lang="en-US" altLang="zh-TW" smtClean="0">
                <a:latin typeface="標楷體" pitchFamily="65" charset="-120"/>
              </a:rPr>
              <a:t>1 C.C.</a:t>
            </a:r>
            <a:r>
              <a:rPr lang="zh-TW" altLang="en-US" smtClean="0">
                <a:latin typeface="標楷體" pitchFamily="65" charset="-120"/>
              </a:rPr>
              <a:t>中的個數</a:t>
            </a:r>
          </a:p>
          <a:p>
            <a:pPr lvl="2" eaLnBrk="1" hangingPunct="1"/>
            <a:r>
              <a:rPr lang="zh-TW" altLang="en-US" smtClean="0">
                <a:latin typeface="標楷體" pitchFamily="65" charset="-120"/>
              </a:rPr>
              <a:t>某種鳥在一平方公里的個數</a:t>
            </a:r>
          </a:p>
          <a:p>
            <a:pPr lvl="1" eaLnBrk="1" hangingPunct="1"/>
            <a:r>
              <a:rPr lang="zh-TW" altLang="en-US" smtClean="0">
                <a:latin typeface="標楷體" pitchFamily="65" charset="-120"/>
              </a:rPr>
              <a:t>連續資料</a:t>
            </a:r>
          </a:p>
          <a:p>
            <a:pPr lvl="2" eaLnBrk="1" hangingPunct="1"/>
            <a:r>
              <a:rPr lang="zh-TW" altLang="en-US" smtClean="0">
                <a:latin typeface="標楷體" pitchFamily="65" charset="-120"/>
              </a:rPr>
              <a:t>年齡</a:t>
            </a:r>
          </a:p>
          <a:p>
            <a:pPr lvl="2" eaLnBrk="1" hangingPunct="1"/>
            <a:r>
              <a:rPr lang="zh-TW" altLang="en-US" smtClean="0">
                <a:latin typeface="標楷體" pitchFamily="65" charset="-120"/>
              </a:rPr>
              <a:t>血壓</a:t>
            </a:r>
          </a:p>
          <a:p>
            <a:pPr lvl="2" eaLnBrk="1" hangingPunct="1"/>
            <a:r>
              <a:rPr lang="zh-TW" altLang="en-US" smtClean="0">
                <a:latin typeface="標楷體" pitchFamily="65" charset="-120"/>
              </a:rPr>
              <a:t>肝功能指數</a:t>
            </a:r>
          </a:p>
        </p:txBody>
      </p:sp>
      <p:pic>
        <p:nvPicPr>
          <p:cNvPr id="10247" name="圖片 9" descr="LOgo_final_outline_f.png"/>
          <p:cNvPicPr>
            <a:picLocks noChangeAspect="1"/>
          </p:cNvPicPr>
          <p:nvPr/>
        </p:nvPicPr>
        <p:blipFill>
          <a:blip r:embed="rId2" cstate="print"/>
          <a:srcRect/>
          <a:stretch>
            <a:fillRect/>
          </a:stretch>
        </p:blipFill>
        <p:spPr bwMode="auto">
          <a:xfrm>
            <a:off x="7500938" y="142875"/>
            <a:ext cx="1500187" cy="2984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日期版面配置區 1"/>
          <p:cNvSpPr>
            <a:spLocks noGrp="1"/>
          </p:cNvSpPr>
          <p:nvPr>
            <p:ph type="dt" sz="quarter" idx="10"/>
          </p:nvPr>
        </p:nvSpPr>
        <p:spPr>
          <a:noFill/>
        </p:spPr>
        <p:txBody>
          <a:bodyPr/>
          <a:lstStyle/>
          <a:p>
            <a:fld id="{37003045-19F1-46A8-AC0E-65892741B972}" type="datetime1">
              <a:rPr lang="zh-TW" altLang="en-US" smtClean="0"/>
              <a:pPr/>
              <a:t>2013/11/15</a:t>
            </a:fld>
            <a:endParaRPr lang="en-US" altLang="zh-TW" smtClean="0"/>
          </a:p>
        </p:txBody>
      </p:sp>
      <p:sp>
        <p:nvSpPr>
          <p:cNvPr id="58371" name="頁尾版面配置區 2"/>
          <p:cNvSpPr>
            <a:spLocks noGrp="1"/>
          </p:cNvSpPr>
          <p:nvPr>
            <p:ph type="ftr" sz="quarter" idx="11"/>
          </p:nvPr>
        </p:nvSpPr>
        <p:spPr>
          <a:noFill/>
        </p:spPr>
        <p:txBody>
          <a:bodyPr/>
          <a:lstStyle/>
          <a:p>
            <a:r>
              <a:rPr lang="en-US" altLang="zh-TW" smtClean="0"/>
              <a:t>Jen-pei Liu, PhD</a:t>
            </a:r>
          </a:p>
        </p:txBody>
      </p:sp>
      <p:sp>
        <p:nvSpPr>
          <p:cNvPr id="58372" name="投影片編號版面配置區 3"/>
          <p:cNvSpPr>
            <a:spLocks noGrp="1"/>
          </p:cNvSpPr>
          <p:nvPr>
            <p:ph type="sldNum" sz="quarter" idx="12"/>
          </p:nvPr>
        </p:nvSpPr>
        <p:spPr>
          <a:noFill/>
        </p:spPr>
        <p:txBody>
          <a:bodyPr/>
          <a:lstStyle/>
          <a:p>
            <a:fld id="{32FA4527-F0FF-4285-BC0C-2AF81BCEFAB5}" type="slidenum">
              <a:rPr lang="en-US" altLang="zh-TW"/>
              <a:pPr/>
              <a:t>50</a:t>
            </a:fld>
            <a:endParaRPr lang="en-US" altLang="zh-TW"/>
          </a:p>
        </p:txBody>
      </p:sp>
      <p:sp>
        <p:nvSpPr>
          <p:cNvPr id="58373" name="日期版面配置區 3"/>
          <p:cNvSpPr txBox="1">
            <a:spLocks noGrp="1"/>
          </p:cNvSpPr>
          <p:nvPr/>
        </p:nvSpPr>
        <p:spPr bwMode="auto">
          <a:xfrm>
            <a:off x="2438400" y="6248400"/>
            <a:ext cx="2130425" cy="474663"/>
          </a:xfrm>
          <a:prstGeom prst="rect">
            <a:avLst/>
          </a:prstGeom>
          <a:noFill/>
          <a:ln w="9525">
            <a:noFill/>
            <a:miter lim="800000"/>
            <a:headEnd/>
            <a:tailEnd/>
          </a:ln>
        </p:spPr>
        <p:txBody>
          <a:bodyPr anchor="b"/>
          <a:lstStyle/>
          <a:p>
            <a:pPr algn="r" eaLnBrk="1" hangingPunct="1"/>
            <a:fld id="{C2CA75B6-4FA8-4D16-92BF-FFF1ECB6663F}" type="datetime1">
              <a:rPr kumimoji="0" lang="zh-TW" altLang="en-US" sz="1400">
                <a:ea typeface="新細明體" pitchFamily="18" charset="-120"/>
              </a:rPr>
              <a:pPr algn="r" eaLnBrk="1" hangingPunct="1"/>
              <a:t>2013/11/15</a:t>
            </a:fld>
            <a:endParaRPr kumimoji="0" lang="zh-TW" altLang="zh-TW" sz="1400">
              <a:ea typeface="新細明體" pitchFamily="18" charset="-120"/>
            </a:endParaRPr>
          </a:p>
        </p:txBody>
      </p:sp>
      <p:sp>
        <p:nvSpPr>
          <p:cNvPr id="58374" name="頁尾版面配置區 4"/>
          <p:cNvSpPr txBox="1">
            <a:spLocks noGrp="1"/>
          </p:cNvSpPr>
          <p:nvPr/>
        </p:nvSpPr>
        <p:spPr bwMode="auto">
          <a:xfrm>
            <a:off x="5791200" y="6248400"/>
            <a:ext cx="2897188" cy="474663"/>
          </a:xfrm>
          <a:prstGeom prst="rect">
            <a:avLst/>
          </a:prstGeom>
          <a:noFill/>
          <a:ln w="9525">
            <a:noFill/>
            <a:miter lim="800000"/>
            <a:headEnd/>
            <a:tailEnd/>
          </a:ln>
        </p:spPr>
        <p:txBody>
          <a:bodyPr anchor="b"/>
          <a:lstStyle/>
          <a:p>
            <a:pPr algn="r" eaLnBrk="1" hangingPunct="1"/>
            <a:r>
              <a:rPr kumimoji="0" lang="en-US" altLang="zh-TW" sz="1400">
                <a:ea typeface="新細明體" pitchFamily="18" charset="-120"/>
              </a:rPr>
              <a:t>Jen-pei Liu, PhD</a:t>
            </a:r>
          </a:p>
        </p:txBody>
      </p:sp>
      <p:sp>
        <p:nvSpPr>
          <p:cNvPr id="58375" name="投影片編號版面配置區 5"/>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pPr eaLnBrk="1" hangingPunct="1"/>
            <a:fld id="{C5E19216-A874-4E19-B5FF-4BBCB4491B1A}" type="slidenum">
              <a:rPr kumimoji="0" lang="en-US" altLang="zh-TW" sz="2600" b="1">
                <a:solidFill>
                  <a:schemeClr val="bg1"/>
                </a:solidFill>
                <a:ea typeface="新細明體" pitchFamily="18" charset="-120"/>
              </a:rPr>
              <a:pPr eaLnBrk="1" hangingPunct="1"/>
              <a:t>50</a:t>
            </a:fld>
            <a:endParaRPr kumimoji="0" lang="en-US" altLang="zh-TW" sz="2600" b="1">
              <a:solidFill>
                <a:schemeClr val="bg1"/>
              </a:solidFill>
              <a:ea typeface="新細明體" pitchFamily="18" charset="-120"/>
            </a:endParaRPr>
          </a:p>
        </p:txBody>
      </p:sp>
      <p:sp>
        <p:nvSpPr>
          <p:cNvPr id="58376" name="AutoShape 2"/>
          <p:cNvSpPr>
            <a:spLocks noGrp="1" noChangeArrowheads="1"/>
          </p:cNvSpPr>
          <p:nvPr>
            <p:ph type="title" idx="4294967295"/>
          </p:nvPr>
        </p:nvSpPr>
        <p:spPr>
          <a:xfrm>
            <a:off x="900113" y="1052513"/>
            <a:ext cx="7924800" cy="863600"/>
          </a:xfrm>
        </p:spPr>
        <p:txBody>
          <a:bodyPr/>
          <a:lstStyle/>
          <a:p>
            <a:pPr eaLnBrk="1" hangingPunct="1"/>
            <a:r>
              <a:rPr lang="zh-TW" altLang="en-US" smtClean="0"/>
              <a:t>對受試者之補助</a:t>
            </a:r>
          </a:p>
        </p:txBody>
      </p:sp>
      <p:sp>
        <p:nvSpPr>
          <p:cNvPr id="58377" name="Rectangle 3"/>
          <p:cNvSpPr>
            <a:spLocks noGrp="1" noChangeArrowheads="1"/>
          </p:cNvSpPr>
          <p:nvPr>
            <p:ph type="body" idx="4294967295"/>
          </p:nvPr>
        </p:nvSpPr>
        <p:spPr>
          <a:xfrm>
            <a:off x="684213" y="2349500"/>
            <a:ext cx="8270875" cy="3783013"/>
          </a:xfrm>
        </p:spPr>
        <p:txBody>
          <a:bodyPr/>
          <a:lstStyle/>
          <a:p>
            <a:pPr eaLnBrk="1" hangingPunct="1"/>
            <a:r>
              <a:rPr lang="zh-TW" altLang="en-US" sz="2400" smtClean="0"/>
              <a:t>試驗委託者對於受試者可獲得之補助及付款方式，不得有強迫或不當影響受試者之情形。</a:t>
            </a:r>
          </a:p>
          <a:p>
            <a:pPr eaLnBrk="1" hangingPunct="1"/>
            <a:r>
              <a:rPr lang="zh-TW" altLang="en-US" sz="2400" smtClean="0"/>
              <a:t>受試者之補助，應按臨床試驗進行之進度依比例給付之，不得於試驗完成後方為給付。但小金額者，不在此限。</a:t>
            </a:r>
          </a:p>
          <a:p>
            <a:pPr eaLnBrk="1" hangingPunct="1"/>
            <a:r>
              <a:rPr lang="zh-TW" altLang="en-US" sz="2400" smtClean="0"/>
              <a:t>受試者補助之付款方式、金額及付款進度，應載明於受試者同意書及其他給與受試者之書面資料；補助按比例分配付款之方式，應詳細說明。</a:t>
            </a:r>
          </a:p>
        </p:txBody>
      </p:sp>
      <p:pic>
        <p:nvPicPr>
          <p:cNvPr id="58378" name="圖片 9" descr="LOgo_final_outline_f.png"/>
          <p:cNvPicPr>
            <a:picLocks noChangeAspect="1"/>
          </p:cNvPicPr>
          <p:nvPr/>
        </p:nvPicPr>
        <p:blipFill>
          <a:blip r:embed="rId3" cstate="print"/>
          <a:srcRect/>
          <a:stretch>
            <a:fillRect/>
          </a:stretch>
        </p:blipFill>
        <p:spPr bwMode="auto">
          <a:xfrm>
            <a:off x="7500938" y="142875"/>
            <a:ext cx="1500187" cy="298450"/>
          </a:xfrm>
          <a:prstGeom prst="rect">
            <a:avLst/>
          </a:prstGeom>
          <a:noFill/>
          <a:ln w="9525">
            <a:noFill/>
            <a:miter lim="800000"/>
            <a:headEnd/>
            <a:tailEnd/>
          </a:ln>
        </p:spPr>
      </p:pic>
    </p:spTree>
  </p:cSld>
  <p:clrMapOvr>
    <a:masterClrMapping/>
  </p:clrMapOv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日期版面配置區 1"/>
          <p:cNvSpPr>
            <a:spLocks noGrp="1"/>
          </p:cNvSpPr>
          <p:nvPr>
            <p:ph type="dt" sz="quarter" idx="10"/>
          </p:nvPr>
        </p:nvSpPr>
        <p:spPr>
          <a:noFill/>
        </p:spPr>
        <p:txBody>
          <a:bodyPr/>
          <a:lstStyle/>
          <a:p>
            <a:fld id="{37F04929-BBA6-4788-8E58-88BDC282A8FE}" type="datetime1">
              <a:rPr lang="zh-TW" altLang="en-US" smtClean="0"/>
              <a:pPr/>
              <a:t>2013/11/15</a:t>
            </a:fld>
            <a:endParaRPr lang="en-US" altLang="zh-TW" smtClean="0"/>
          </a:p>
        </p:txBody>
      </p:sp>
      <p:sp>
        <p:nvSpPr>
          <p:cNvPr id="60419" name="頁尾版面配置區 2"/>
          <p:cNvSpPr>
            <a:spLocks noGrp="1"/>
          </p:cNvSpPr>
          <p:nvPr>
            <p:ph type="ftr" sz="quarter" idx="11"/>
          </p:nvPr>
        </p:nvSpPr>
        <p:spPr>
          <a:noFill/>
        </p:spPr>
        <p:txBody>
          <a:bodyPr/>
          <a:lstStyle/>
          <a:p>
            <a:r>
              <a:rPr lang="en-US" altLang="zh-TW" smtClean="0"/>
              <a:t>Jen-pei Liu, PhD</a:t>
            </a:r>
          </a:p>
        </p:txBody>
      </p:sp>
      <p:sp>
        <p:nvSpPr>
          <p:cNvPr id="60420" name="投影片編號版面配置區 3"/>
          <p:cNvSpPr>
            <a:spLocks noGrp="1"/>
          </p:cNvSpPr>
          <p:nvPr>
            <p:ph type="sldNum" sz="quarter" idx="12"/>
          </p:nvPr>
        </p:nvSpPr>
        <p:spPr>
          <a:noFill/>
        </p:spPr>
        <p:txBody>
          <a:bodyPr/>
          <a:lstStyle/>
          <a:p>
            <a:fld id="{6B5C0D4D-B6DD-4EB0-8F63-552308890152}" type="slidenum">
              <a:rPr lang="en-US" altLang="zh-TW"/>
              <a:pPr/>
              <a:t>51</a:t>
            </a:fld>
            <a:endParaRPr lang="en-US" altLang="zh-TW"/>
          </a:p>
        </p:txBody>
      </p:sp>
      <p:sp>
        <p:nvSpPr>
          <p:cNvPr id="60421" name="AutoShape 2"/>
          <p:cNvSpPr>
            <a:spLocks noGrp="1" noChangeArrowheads="1"/>
          </p:cNvSpPr>
          <p:nvPr>
            <p:ph type="title" idx="4294967295"/>
          </p:nvPr>
        </p:nvSpPr>
        <p:spPr/>
        <p:txBody>
          <a:bodyPr/>
          <a:lstStyle/>
          <a:p>
            <a:pPr eaLnBrk="1" hangingPunct="1"/>
            <a:r>
              <a:rPr lang="zh-TW" altLang="en-US" smtClean="0">
                <a:latin typeface="Times New Roman" pitchFamily="18" charset="0"/>
                <a:cs typeface="Times New Roman" pitchFamily="18" charset="0"/>
              </a:rPr>
              <a:t>個人資料保密</a:t>
            </a:r>
            <a:r>
              <a:rPr lang="zh-TW" altLang="en-US" smtClean="0">
                <a:cs typeface="Times New Roman" pitchFamily="18" charset="0"/>
              </a:rPr>
              <a:t> </a:t>
            </a:r>
          </a:p>
        </p:txBody>
      </p:sp>
      <p:sp>
        <p:nvSpPr>
          <p:cNvPr id="60422" name="內容版面配置區 7"/>
          <p:cNvSpPr>
            <a:spLocks noGrp="1"/>
          </p:cNvSpPr>
          <p:nvPr>
            <p:ph idx="4294967295"/>
          </p:nvPr>
        </p:nvSpPr>
        <p:spPr/>
        <p:txBody>
          <a:bodyPr/>
          <a:lstStyle/>
          <a:p>
            <a:pPr eaLnBrk="1" hangingPunct="1"/>
            <a:r>
              <a:rPr lang="zh-TW" altLang="en-US" smtClean="0">
                <a:latin typeface="標楷體" pitchFamily="65" charset="-120"/>
                <a:cs typeface="Times New Roman" pitchFamily="18" charset="0"/>
              </a:rPr>
              <a:t>學生各項考試成績</a:t>
            </a:r>
          </a:p>
          <a:p>
            <a:pPr eaLnBrk="1" hangingPunct="1"/>
            <a:r>
              <a:rPr lang="zh-TW" altLang="en-US" smtClean="0">
                <a:latin typeface="標楷體" pitchFamily="65" charset="-120"/>
                <a:cs typeface="Times New Roman" pitchFamily="18" charset="0"/>
              </a:rPr>
              <a:t>老師教學的評鑑結果 </a:t>
            </a:r>
          </a:p>
          <a:p>
            <a:pPr eaLnBrk="1" hangingPunct="1"/>
            <a:endParaRPr lang="zh-TW" altLang="en-US" smtClean="0">
              <a:latin typeface="標楷體" pitchFamily="65" charset="-120"/>
              <a:cs typeface="Times New Roman" pitchFamily="18" charset="0"/>
            </a:endParaRPr>
          </a:p>
          <a:p>
            <a:pPr eaLnBrk="1" hangingPunct="1"/>
            <a:r>
              <a:rPr lang="zh-TW" altLang="en-US" u="sng" smtClean="0">
                <a:cs typeface="Times New Roman" pitchFamily="18" charset="0"/>
                <a:hlinkClick r:id="rId2"/>
              </a:rPr>
              <a:t>全民健康保險研究資料庫</a:t>
            </a:r>
            <a:r>
              <a:rPr lang="en-US" altLang="zh-TW" smtClean="0">
                <a:latin typeface="標楷體" pitchFamily="65" charset="-120"/>
                <a:cs typeface="Times New Roman" pitchFamily="18" charset="0"/>
              </a:rPr>
              <a:t>:</a:t>
            </a:r>
          </a:p>
          <a:p>
            <a:pPr eaLnBrk="1" hangingPunct="1">
              <a:buFont typeface="Wingdings" pitchFamily="2" charset="2"/>
              <a:buNone/>
            </a:pPr>
            <a:r>
              <a:rPr lang="en-US" altLang="zh-TW" smtClean="0">
                <a:cs typeface="Times New Roman" pitchFamily="18" charset="0"/>
              </a:rPr>
              <a:t>    </a:t>
            </a:r>
            <a:r>
              <a:rPr lang="zh-TW" altLang="en-US" smtClean="0">
                <a:cs typeface="Times New Roman" pitchFamily="18" charset="0"/>
              </a:rPr>
              <a:t>國家衛生研究院</a:t>
            </a:r>
            <a:r>
              <a:rPr lang="zh-TW" altLang="en-US" smtClean="0">
                <a:latin typeface="標楷體" pitchFamily="65" charset="-120"/>
                <a:cs typeface="Times New Roman" pitchFamily="18" charset="0"/>
              </a:rPr>
              <a:t>在提供資料之前，一定會先把個案的資訊先做亂碼處理，因為健保局要求保護每一個個案的隱私權。</a:t>
            </a:r>
          </a:p>
        </p:txBody>
      </p:sp>
      <p:sp>
        <p:nvSpPr>
          <p:cNvPr id="60423" name="日期版面配置區 2"/>
          <p:cNvSpPr txBox="1">
            <a:spLocks noGrp="1"/>
          </p:cNvSpPr>
          <p:nvPr/>
        </p:nvSpPr>
        <p:spPr bwMode="auto">
          <a:xfrm>
            <a:off x="2438400" y="6248400"/>
            <a:ext cx="2130425" cy="474663"/>
          </a:xfrm>
          <a:prstGeom prst="rect">
            <a:avLst/>
          </a:prstGeom>
          <a:noFill/>
          <a:ln w="9525">
            <a:noFill/>
            <a:miter lim="800000"/>
            <a:headEnd/>
            <a:tailEnd/>
          </a:ln>
        </p:spPr>
        <p:txBody>
          <a:bodyPr anchor="b"/>
          <a:lstStyle/>
          <a:p>
            <a:pPr algn="r" eaLnBrk="1" hangingPunct="1"/>
            <a:fld id="{9F10F0B5-C499-4CD4-A265-2FFE25C9E9B7}" type="datetime1">
              <a:rPr kumimoji="0" lang="zh-TW" altLang="en-US" sz="1400">
                <a:ea typeface="新細明體" pitchFamily="18" charset="-120"/>
              </a:rPr>
              <a:pPr algn="r" eaLnBrk="1" hangingPunct="1"/>
              <a:t>2013/11/15</a:t>
            </a:fld>
            <a:endParaRPr kumimoji="0" lang="zh-TW" altLang="zh-TW" sz="1400">
              <a:ea typeface="新細明體" pitchFamily="18" charset="-120"/>
            </a:endParaRPr>
          </a:p>
        </p:txBody>
      </p:sp>
      <p:sp>
        <p:nvSpPr>
          <p:cNvPr id="60424" name="頁尾版面配置區 3"/>
          <p:cNvSpPr txBox="1">
            <a:spLocks noGrp="1"/>
          </p:cNvSpPr>
          <p:nvPr/>
        </p:nvSpPr>
        <p:spPr bwMode="auto">
          <a:xfrm>
            <a:off x="5795963" y="6237288"/>
            <a:ext cx="2897187" cy="474662"/>
          </a:xfrm>
          <a:prstGeom prst="rect">
            <a:avLst/>
          </a:prstGeom>
          <a:noFill/>
          <a:ln w="9525">
            <a:noFill/>
            <a:miter lim="800000"/>
            <a:headEnd/>
            <a:tailEnd/>
          </a:ln>
        </p:spPr>
        <p:txBody>
          <a:bodyPr anchor="b"/>
          <a:lstStyle/>
          <a:p>
            <a:pPr algn="r" eaLnBrk="1" hangingPunct="1"/>
            <a:r>
              <a:rPr kumimoji="0" lang="en-US" altLang="zh-TW" sz="1400">
                <a:ea typeface="新細明體" pitchFamily="18" charset="-120"/>
              </a:rPr>
              <a:t>Jen-pei Liu, PhD</a:t>
            </a:r>
          </a:p>
        </p:txBody>
      </p:sp>
      <p:sp>
        <p:nvSpPr>
          <p:cNvPr id="60425" name="投影片編號版面配置區 4"/>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pPr eaLnBrk="1" hangingPunct="1"/>
            <a:fld id="{C283FF47-2E8D-4848-8CF9-B7FE0A5B8E5F}" type="slidenum">
              <a:rPr kumimoji="0" lang="en-US" altLang="zh-TW" sz="2600" b="1">
                <a:solidFill>
                  <a:schemeClr val="bg1"/>
                </a:solidFill>
                <a:ea typeface="新細明體" pitchFamily="18" charset="-120"/>
              </a:rPr>
              <a:pPr eaLnBrk="1" hangingPunct="1"/>
              <a:t>51</a:t>
            </a:fld>
            <a:endParaRPr kumimoji="0" lang="en-US" altLang="zh-TW" sz="2600" b="1">
              <a:solidFill>
                <a:schemeClr val="bg1"/>
              </a:solidFill>
              <a:ea typeface="新細明體" pitchFamily="18" charset="-120"/>
            </a:endParaRPr>
          </a:p>
        </p:txBody>
      </p:sp>
      <p:pic>
        <p:nvPicPr>
          <p:cNvPr id="60426" name="圖片 9" descr="LOgo_final_outline_f.png"/>
          <p:cNvPicPr>
            <a:picLocks noChangeAspect="1"/>
          </p:cNvPicPr>
          <p:nvPr/>
        </p:nvPicPr>
        <p:blipFill>
          <a:blip r:embed="rId3" cstate="print"/>
          <a:srcRect/>
          <a:stretch>
            <a:fillRect/>
          </a:stretch>
        </p:blipFill>
        <p:spPr bwMode="auto">
          <a:xfrm>
            <a:off x="7500938" y="142875"/>
            <a:ext cx="1500187" cy="2984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日期版面配置區 1"/>
          <p:cNvSpPr>
            <a:spLocks noGrp="1"/>
          </p:cNvSpPr>
          <p:nvPr>
            <p:ph type="dt" sz="quarter" idx="10"/>
          </p:nvPr>
        </p:nvSpPr>
        <p:spPr>
          <a:noFill/>
        </p:spPr>
        <p:txBody>
          <a:bodyPr/>
          <a:lstStyle/>
          <a:p>
            <a:fld id="{FF567E97-9806-45DD-A977-C6909193346B}" type="datetime1">
              <a:rPr lang="zh-TW" altLang="en-US" smtClean="0"/>
              <a:pPr/>
              <a:t>2013/11/15</a:t>
            </a:fld>
            <a:endParaRPr lang="en-US" altLang="zh-TW" smtClean="0"/>
          </a:p>
        </p:txBody>
      </p:sp>
      <p:sp>
        <p:nvSpPr>
          <p:cNvPr id="61443" name="頁尾版面配置區 2"/>
          <p:cNvSpPr>
            <a:spLocks noGrp="1"/>
          </p:cNvSpPr>
          <p:nvPr>
            <p:ph type="ftr" sz="quarter" idx="11"/>
          </p:nvPr>
        </p:nvSpPr>
        <p:spPr>
          <a:noFill/>
        </p:spPr>
        <p:txBody>
          <a:bodyPr/>
          <a:lstStyle/>
          <a:p>
            <a:r>
              <a:rPr lang="en-US" altLang="zh-TW" smtClean="0"/>
              <a:t>Jen-pei Liu, PhD</a:t>
            </a:r>
          </a:p>
        </p:txBody>
      </p:sp>
      <p:sp>
        <p:nvSpPr>
          <p:cNvPr id="61444" name="投影片編號版面配置區 3"/>
          <p:cNvSpPr>
            <a:spLocks noGrp="1"/>
          </p:cNvSpPr>
          <p:nvPr>
            <p:ph type="sldNum" sz="quarter" idx="12"/>
          </p:nvPr>
        </p:nvSpPr>
        <p:spPr>
          <a:noFill/>
        </p:spPr>
        <p:txBody>
          <a:bodyPr/>
          <a:lstStyle/>
          <a:p>
            <a:fld id="{1FD48993-4E06-4657-A7CA-781CDA19A76E}" type="slidenum">
              <a:rPr lang="en-US" altLang="zh-TW"/>
              <a:pPr/>
              <a:t>52</a:t>
            </a:fld>
            <a:endParaRPr lang="en-US" altLang="zh-TW"/>
          </a:p>
        </p:txBody>
      </p:sp>
      <p:sp>
        <p:nvSpPr>
          <p:cNvPr id="61445" name="日期版面配置區 3"/>
          <p:cNvSpPr txBox="1">
            <a:spLocks noGrp="1"/>
          </p:cNvSpPr>
          <p:nvPr/>
        </p:nvSpPr>
        <p:spPr bwMode="auto">
          <a:xfrm>
            <a:off x="2438400" y="6248400"/>
            <a:ext cx="2130425" cy="474663"/>
          </a:xfrm>
          <a:prstGeom prst="rect">
            <a:avLst/>
          </a:prstGeom>
          <a:noFill/>
          <a:ln w="9525">
            <a:noFill/>
            <a:miter lim="800000"/>
            <a:headEnd/>
            <a:tailEnd/>
          </a:ln>
        </p:spPr>
        <p:txBody>
          <a:bodyPr anchor="b"/>
          <a:lstStyle/>
          <a:p>
            <a:pPr algn="r" eaLnBrk="1" hangingPunct="1"/>
            <a:fld id="{9C8F3D26-23F0-40F5-BFC3-EE6A988F55A9}" type="datetime1">
              <a:rPr kumimoji="0" lang="zh-TW" altLang="en-US" sz="1400">
                <a:ea typeface="新細明體" pitchFamily="18" charset="-120"/>
              </a:rPr>
              <a:pPr algn="r" eaLnBrk="1" hangingPunct="1"/>
              <a:t>2013/11/15</a:t>
            </a:fld>
            <a:endParaRPr kumimoji="0" lang="zh-TW" altLang="zh-TW" sz="1400">
              <a:ea typeface="新細明體" pitchFamily="18" charset="-120"/>
            </a:endParaRPr>
          </a:p>
        </p:txBody>
      </p:sp>
      <p:sp>
        <p:nvSpPr>
          <p:cNvPr id="61446" name="頁尾版面配置區 4"/>
          <p:cNvSpPr txBox="1">
            <a:spLocks noGrp="1"/>
          </p:cNvSpPr>
          <p:nvPr/>
        </p:nvSpPr>
        <p:spPr bwMode="auto">
          <a:xfrm>
            <a:off x="5791200" y="6248400"/>
            <a:ext cx="2897188" cy="474663"/>
          </a:xfrm>
          <a:prstGeom prst="rect">
            <a:avLst/>
          </a:prstGeom>
          <a:noFill/>
          <a:ln w="9525">
            <a:noFill/>
            <a:miter lim="800000"/>
            <a:headEnd/>
            <a:tailEnd/>
          </a:ln>
        </p:spPr>
        <p:txBody>
          <a:bodyPr anchor="b"/>
          <a:lstStyle/>
          <a:p>
            <a:pPr algn="r" eaLnBrk="1" hangingPunct="1"/>
            <a:r>
              <a:rPr kumimoji="0" lang="en-US" altLang="zh-TW" sz="1400">
                <a:ea typeface="新細明體" pitchFamily="18" charset="-120"/>
              </a:rPr>
              <a:t>Jen-pei Liu, PhD</a:t>
            </a:r>
          </a:p>
        </p:txBody>
      </p:sp>
      <p:sp>
        <p:nvSpPr>
          <p:cNvPr id="61447" name="投影片編號版面配置區 5"/>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pPr eaLnBrk="1" hangingPunct="1"/>
            <a:fld id="{94264D9B-EBA4-4932-A04D-89F1E923A926}" type="slidenum">
              <a:rPr kumimoji="0" lang="en-US" altLang="zh-TW" sz="2600" b="1">
                <a:solidFill>
                  <a:schemeClr val="bg1"/>
                </a:solidFill>
                <a:ea typeface="新細明體" pitchFamily="18" charset="-120"/>
              </a:rPr>
              <a:pPr eaLnBrk="1" hangingPunct="1"/>
              <a:t>52</a:t>
            </a:fld>
            <a:endParaRPr kumimoji="0" lang="en-US" altLang="zh-TW" sz="2600" b="1">
              <a:solidFill>
                <a:schemeClr val="bg1"/>
              </a:solidFill>
              <a:ea typeface="新細明體" pitchFamily="18" charset="-120"/>
            </a:endParaRPr>
          </a:p>
        </p:txBody>
      </p:sp>
      <p:sp>
        <p:nvSpPr>
          <p:cNvPr id="61448" name="AutoShape 2"/>
          <p:cNvSpPr>
            <a:spLocks noGrp="1" noChangeArrowheads="1"/>
          </p:cNvSpPr>
          <p:nvPr>
            <p:ph type="title" idx="4294967295"/>
          </p:nvPr>
        </p:nvSpPr>
        <p:spPr/>
        <p:txBody>
          <a:bodyPr/>
          <a:lstStyle/>
          <a:p>
            <a:pPr eaLnBrk="1" hangingPunct="1"/>
            <a:r>
              <a:rPr lang="zh-TW" altLang="en-US" smtClean="0"/>
              <a:t>資料更改或作假</a:t>
            </a:r>
          </a:p>
        </p:txBody>
      </p:sp>
      <p:sp>
        <p:nvSpPr>
          <p:cNvPr id="61449" name="Rectangle 3"/>
          <p:cNvSpPr>
            <a:spLocks noGrp="1" noChangeArrowheads="1"/>
          </p:cNvSpPr>
          <p:nvPr>
            <p:ph type="body" idx="4294967295"/>
          </p:nvPr>
        </p:nvSpPr>
        <p:spPr/>
        <p:txBody>
          <a:bodyPr/>
          <a:lstStyle/>
          <a:p>
            <a:pPr eaLnBrk="1" hangingPunct="1"/>
            <a:r>
              <a:rPr lang="en-US" altLang="zh-TW" smtClean="0"/>
              <a:t>New York Times (A. Pollack, Sept. 29, 2009)</a:t>
            </a:r>
          </a:p>
          <a:p>
            <a:pPr eaLnBrk="1" hangingPunct="1">
              <a:buFont typeface="Wingdings" pitchFamily="2" charset="2"/>
              <a:buNone/>
            </a:pPr>
            <a:r>
              <a:rPr lang="en-US" altLang="zh-TW" smtClean="0"/>
              <a:t>   </a:t>
            </a:r>
            <a:r>
              <a:rPr lang="en-US" altLang="zh-TW" smtClean="0">
                <a:latin typeface="標楷體" pitchFamily="65" charset="-120"/>
              </a:rPr>
              <a:t>“</a:t>
            </a:r>
            <a:r>
              <a:rPr lang="en-US" altLang="zh-TW" smtClean="0"/>
              <a:t>Biotech company fires chiefs and others over handling of data.</a:t>
            </a:r>
            <a:r>
              <a:rPr lang="en-US" altLang="zh-TW" smtClean="0">
                <a:latin typeface="標楷體" pitchFamily="65" charset="-120"/>
              </a:rPr>
              <a:t>”</a:t>
            </a:r>
            <a:endParaRPr lang="en-US" altLang="zh-TW" smtClean="0"/>
          </a:p>
          <a:p>
            <a:pPr eaLnBrk="1" hangingPunct="1">
              <a:buFont typeface="Wingdings" pitchFamily="2" charset="2"/>
              <a:buNone/>
            </a:pPr>
            <a:r>
              <a:rPr lang="en-US" altLang="zh-TW" smtClean="0"/>
              <a:t>	</a:t>
            </a:r>
            <a:r>
              <a:rPr lang="en-US" altLang="zh-TW" smtClean="0">
                <a:latin typeface="Times New Roman" pitchFamily="18" charset="0"/>
              </a:rPr>
              <a:t>“</a:t>
            </a:r>
            <a:r>
              <a:rPr lang="en-US" altLang="zh-TW" sz="2400" smtClean="0">
                <a:latin typeface="Times New Roman" pitchFamily="18" charset="0"/>
              </a:rPr>
              <a:t>A biotechnology company developing what was expected to be a groundbreaking blood test for Down syndrome fired its chief executive, a top research official</a:t>
            </a:r>
            <a:r>
              <a:rPr lang="en-US" altLang="zh-TW" smtClean="0">
                <a:latin typeface="Times New Roman" pitchFamily="18" charset="0"/>
              </a:rPr>
              <a:t> </a:t>
            </a:r>
            <a:r>
              <a:rPr lang="en-US" altLang="zh-TW" sz="2400" smtClean="0">
                <a:latin typeface="Times New Roman" pitchFamily="18" charset="0"/>
              </a:rPr>
              <a:t>and three other employees Monday after an investigation into ‘mishandling’ of test data and results.”</a:t>
            </a:r>
            <a:endParaRPr lang="en-US" altLang="zh-TW" smtClean="0">
              <a:latin typeface="Times New Roman" pitchFamily="18" charset="0"/>
            </a:endParaRPr>
          </a:p>
        </p:txBody>
      </p:sp>
      <p:pic>
        <p:nvPicPr>
          <p:cNvPr id="61450" name="圖片 9" descr="LOgo_final_outline_f.png"/>
          <p:cNvPicPr>
            <a:picLocks noChangeAspect="1"/>
          </p:cNvPicPr>
          <p:nvPr/>
        </p:nvPicPr>
        <p:blipFill>
          <a:blip r:embed="rId2" cstate="print"/>
          <a:srcRect/>
          <a:stretch>
            <a:fillRect/>
          </a:stretch>
        </p:blipFill>
        <p:spPr bwMode="auto">
          <a:xfrm>
            <a:off x="7500938" y="142875"/>
            <a:ext cx="1500187" cy="298450"/>
          </a:xfrm>
          <a:prstGeom prst="rect">
            <a:avLst/>
          </a:prstGeom>
          <a:noFill/>
          <a:ln w="9525">
            <a:noFill/>
            <a:miter lim="800000"/>
            <a:headEnd/>
            <a:tailEnd/>
          </a:ln>
        </p:spPr>
      </p:pic>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日期版面配置區 1"/>
          <p:cNvSpPr>
            <a:spLocks noGrp="1"/>
          </p:cNvSpPr>
          <p:nvPr>
            <p:ph type="dt" sz="quarter" idx="10"/>
          </p:nvPr>
        </p:nvSpPr>
        <p:spPr>
          <a:noFill/>
        </p:spPr>
        <p:txBody>
          <a:bodyPr/>
          <a:lstStyle/>
          <a:p>
            <a:fld id="{C1AC8B85-4DC1-4B49-B0A4-988D5483D748}" type="datetime1">
              <a:rPr lang="zh-TW" altLang="en-US" smtClean="0"/>
              <a:pPr/>
              <a:t>2013/11/15</a:t>
            </a:fld>
            <a:endParaRPr lang="en-US" altLang="zh-TW" smtClean="0"/>
          </a:p>
        </p:txBody>
      </p:sp>
      <p:sp>
        <p:nvSpPr>
          <p:cNvPr id="62467" name="頁尾版面配置區 2"/>
          <p:cNvSpPr>
            <a:spLocks noGrp="1"/>
          </p:cNvSpPr>
          <p:nvPr>
            <p:ph type="ftr" sz="quarter" idx="11"/>
          </p:nvPr>
        </p:nvSpPr>
        <p:spPr>
          <a:noFill/>
        </p:spPr>
        <p:txBody>
          <a:bodyPr/>
          <a:lstStyle/>
          <a:p>
            <a:r>
              <a:rPr lang="en-US" altLang="zh-TW" smtClean="0"/>
              <a:t>Jen-pei Liu, PhD</a:t>
            </a:r>
          </a:p>
        </p:txBody>
      </p:sp>
      <p:sp>
        <p:nvSpPr>
          <p:cNvPr id="62468" name="投影片編號版面配置區 3"/>
          <p:cNvSpPr>
            <a:spLocks noGrp="1"/>
          </p:cNvSpPr>
          <p:nvPr>
            <p:ph type="sldNum" sz="quarter" idx="12"/>
          </p:nvPr>
        </p:nvSpPr>
        <p:spPr>
          <a:noFill/>
        </p:spPr>
        <p:txBody>
          <a:bodyPr/>
          <a:lstStyle/>
          <a:p>
            <a:fld id="{31C694F5-84CC-425B-B409-51C0FEDF7ED5}" type="slidenum">
              <a:rPr lang="en-US" altLang="zh-TW"/>
              <a:pPr/>
              <a:t>53</a:t>
            </a:fld>
            <a:endParaRPr lang="en-US" altLang="zh-TW"/>
          </a:p>
        </p:txBody>
      </p:sp>
      <p:sp>
        <p:nvSpPr>
          <p:cNvPr id="62469" name="日期版面配置區 3"/>
          <p:cNvSpPr txBox="1">
            <a:spLocks noGrp="1"/>
          </p:cNvSpPr>
          <p:nvPr/>
        </p:nvSpPr>
        <p:spPr bwMode="auto">
          <a:xfrm>
            <a:off x="2438400" y="6248400"/>
            <a:ext cx="2130425" cy="474663"/>
          </a:xfrm>
          <a:prstGeom prst="rect">
            <a:avLst/>
          </a:prstGeom>
          <a:noFill/>
          <a:ln w="9525">
            <a:noFill/>
            <a:miter lim="800000"/>
            <a:headEnd/>
            <a:tailEnd/>
          </a:ln>
        </p:spPr>
        <p:txBody>
          <a:bodyPr anchor="b"/>
          <a:lstStyle/>
          <a:p>
            <a:pPr algn="r" eaLnBrk="1" hangingPunct="1"/>
            <a:fld id="{AAF6DADF-7908-4472-8F83-321203D9AE69}" type="datetime1">
              <a:rPr kumimoji="0" lang="zh-TW" altLang="en-US" sz="1400">
                <a:ea typeface="新細明體" pitchFamily="18" charset="-120"/>
              </a:rPr>
              <a:pPr algn="r" eaLnBrk="1" hangingPunct="1"/>
              <a:t>2013/11/15</a:t>
            </a:fld>
            <a:endParaRPr kumimoji="0" lang="zh-TW" altLang="zh-TW" sz="1400">
              <a:ea typeface="新細明體" pitchFamily="18" charset="-120"/>
            </a:endParaRPr>
          </a:p>
        </p:txBody>
      </p:sp>
      <p:sp>
        <p:nvSpPr>
          <p:cNvPr id="62470" name="頁尾版面配置區 4"/>
          <p:cNvSpPr txBox="1">
            <a:spLocks noGrp="1"/>
          </p:cNvSpPr>
          <p:nvPr/>
        </p:nvSpPr>
        <p:spPr bwMode="auto">
          <a:xfrm>
            <a:off x="5791200" y="6248400"/>
            <a:ext cx="2897188" cy="474663"/>
          </a:xfrm>
          <a:prstGeom prst="rect">
            <a:avLst/>
          </a:prstGeom>
          <a:noFill/>
          <a:ln w="9525">
            <a:noFill/>
            <a:miter lim="800000"/>
            <a:headEnd/>
            <a:tailEnd/>
          </a:ln>
        </p:spPr>
        <p:txBody>
          <a:bodyPr anchor="b"/>
          <a:lstStyle/>
          <a:p>
            <a:pPr algn="r" eaLnBrk="1" hangingPunct="1"/>
            <a:r>
              <a:rPr kumimoji="0" lang="en-US" altLang="zh-TW" sz="1400">
                <a:ea typeface="新細明體" pitchFamily="18" charset="-120"/>
              </a:rPr>
              <a:t>Jen-pei Liu, PhD</a:t>
            </a:r>
          </a:p>
        </p:txBody>
      </p:sp>
      <p:sp>
        <p:nvSpPr>
          <p:cNvPr id="62471" name="投影片編號版面配置區 5"/>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pPr eaLnBrk="1" hangingPunct="1"/>
            <a:fld id="{AC3156E3-1DA7-4AD0-AA1F-15A483BDD23E}" type="slidenum">
              <a:rPr kumimoji="0" lang="en-US" altLang="zh-TW" sz="2600" b="1">
                <a:solidFill>
                  <a:schemeClr val="bg1"/>
                </a:solidFill>
                <a:ea typeface="新細明體" pitchFamily="18" charset="-120"/>
              </a:rPr>
              <a:pPr eaLnBrk="1" hangingPunct="1"/>
              <a:t>53</a:t>
            </a:fld>
            <a:endParaRPr kumimoji="0" lang="en-US" altLang="zh-TW" sz="2600" b="1">
              <a:solidFill>
                <a:schemeClr val="bg1"/>
              </a:solidFill>
              <a:ea typeface="新細明體" pitchFamily="18" charset="-120"/>
            </a:endParaRPr>
          </a:p>
        </p:txBody>
      </p:sp>
      <p:sp>
        <p:nvSpPr>
          <p:cNvPr id="62472" name="AutoShape 2"/>
          <p:cNvSpPr>
            <a:spLocks noGrp="1" noChangeArrowheads="1"/>
          </p:cNvSpPr>
          <p:nvPr>
            <p:ph type="title" idx="4294967295"/>
          </p:nvPr>
        </p:nvSpPr>
        <p:spPr/>
        <p:txBody>
          <a:bodyPr/>
          <a:lstStyle/>
          <a:p>
            <a:pPr eaLnBrk="1" hangingPunct="1"/>
            <a:r>
              <a:rPr lang="zh-TW" altLang="en-US" smtClean="0"/>
              <a:t>資料更改或作假</a:t>
            </a:r>
          </a:p>
        </p:txBody>
      </p:sp>
      <p:sp>
        <p:nvSpPr>
          <p:cNvPr id="62473" name="Rectangle 3"/>
          <p:cNvSpPr>
            <a:spLocks noGrp="1" noChangeArrowheads="1"/>
          </p:cNvSpPr>
          <p:nvPr>
            <p:ph type="body" idx="4294967295"/>
          </p:nvPr>
        </p:nvSpPr>
        <p:spPr/>
        <p:txBody>
          <a:bodyPr/>
          <a:lstStyle/>
          <a:p>
            <a:pPr eaLnBrk="1" hangingPunct="1"/>
            <a:r>
              <a:rPr lang="en-US" altLang="zh-TW" smtClean="0"/>
              <a:t>New York Times (A. Pollack, Sept. 29, 2009)</a:t>
            </a:r>
          </a:p>
          <a:p>
            <a:pPr eaLnBrk="1" hangingPunct="1">
              <a:buFont typeface="Wingdings" pitchFamily="2" charset="2"/>
              <a:buNone/>
            </a:pPr>
            <a:r>
              <a:rPr lang="en-US" altLang="zh-TW" smtClean="0"/>
              <a:t>   </a:t>
            </a:r>
            <a:r>
              <a:rPr lang="en-US" altLang="zh-TW" smtClean="0">
                <a:latin typeface="標楷體" pitchFamily="65" charset="-120"/>
              </a:rPr>
              <a:t>“</a:t>
            </a:r>
            <a:r>
              <a:rPr lang="en-US" altLang="zh-TW" smtClean="0"/>
              <a:t>Biotech company fires chiefs and others over handling of data.</a:t>
            </a:r>
            <a:r>
              <a:rPr lang="en-US" altLang="zh-TW" smtClean="0">
                <a:latin typeface="標楷體" pitchFamily="65" charset="-120"/>
              </a:rPr>
              <a:t>”</a:t>
            </a:r>
            <a:endParaRPr lang="en-US" altLang="zh-TW" smtClean="0"/>
          </a:p>
          <a:p>
            <a:pPr eaLnBrk="1" hangingPunct="1">
              <a:buFont typeface="Wingdings" pitchFamily="2" charset="2"/>
              <a:buNone/>
            </a:pPr>
            <a:r>
              <a:rPr lang="en-US" altLang="zh-TW" smtClean="0"/>
              <a:t>	</a:t>
            </a:r>
            <a:r>
              <a:rPr lang="en-US" altLang="zh-TW" smtClean="0">
                <a:latin typeface="Times New Roman" pitchFamily="18" charset="0"/>
              </a:rPr>
              <a:t>“</a:t>
            </a:r>
            <a:r>
              <a:rPr lang="en-US" altLang="zh-TW" sz="2400" smtClean="0">
                <a:latin typeface="Times New Roman" pitchFamily="18" charset="0"/>
              </a:rPr>
              <a:t>The company’s shares, which had been as high as $28 a year ago, fell sharply in late April when the company said the data could no longer be trusted</a:t>
            </a:r>
            <a:r>
              <a:rPr lang="en-US" altLang="zh-TW" smtClean="0">
                <a:latin typeface="Times New Roman" pitchFamily="18" charset="0"/>
              </a:rPr>
              <a:t>. </a:t>
            </a:r>
            <a:r>
              <a:rPr lang="en-US" altLang="zh-TW" sz="2400" smtClean="0">
                <a:latin typeface="Times New Roman" pitchFamily="18" charset="0"/>
              </a:rPr>
              <a:t>In after-hours trading Monday, the stock fell by nearly half to $3.23.”</a:t>
            </a:r>
          </a:p>
        </p:txBody>
      </p:sp>
      <p:pic>
        <p:nvPicPr>
          <p:cNvPr id="62474" name="圖片 9" descr="LOgo_final_outline_f.png"/>
          <p:cNvPicPr>
            <a:picLocks noChangeAspect="1"/>
          </p:cNvPicPr>
          <p:nvPr/>
        </p:nvPicPr>
        <p:blipFill>
          <a:blip r:embed="rId2" cstate="print"/>
          <a:srcRect/>
          <a:stretch>
            <a:fillRect/>
          </a:stretch>
        </p:blipFill>
        <p:spPr bwMode="auto">
          <a:xfrm>
            <a:off x="7500938" y="142875"/>
            <a:ext cx="1500187" cy="298450"/>
          </a:xfrm>
          <a:prstGeom prst="rect">
            <a:avLst/>
          </a:prstGeom>
          <a:noFill/>
          <a:ln w="9525">
            <a:noFill/>
            <a:miter lim="800000"/>
            <a:headEnd/>
            <a:tailEnd/>
          </a:ln>
        </p:spPr>
      </p:pic>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日期版面配置區 3"/>
          <p:cNvSpPr>
            <a:spLocks noGrp="1"/>
          </p:cNvSpPr>
          <p:nvPr>
            <p:ph type="dt" sz="quarter" idx="10"/>
          </p:nvPr>
        </p:nvSpPr>
        <p:spPr>
          <a:noFill/>
        </p:spPr>
        <p:txBody>
          <a:bodyPr/>
          <a:lstStyle/>
          <a:p>
            <a:fld id="{384B3F0F-1FCB-4F68-BFC0-A064C2092070}" type="datetime1">
              <a:rPr lang="zh-TW" altLang="en-US" smtClean="0"/>
              <a:pPr/>
              <a:t>2013/11/15</a:t>
            </a:fld>
            <a:endParaRPr lang="en-US" altLang="zh-TW" smtClean="0"/>
          </a:p>
        </p:txBody>
      </p:sp>
      <p:sp>
        <p:nvSpPr>
          <p:cNvPr id="64515" name="頁尾版面配置區 4"/>
          <p:cNvSpPr>
            <a:spLocks noGrp="1"/>
          </p:cNvSpPr>
          <p:nvPr>
            <p:ph type="ftr" sz="quarter" idx="11"/>
          </p:nvPr>
        </p:nvSpPr>
        <p:spPr>
          <a:noFill/>
        </p:spPr>
        <p:txBody>
          <a:bodyPr/>
          <a:lstStyle/>
          <a:p>
            <a:r>
              <a:rPr lang="en-US" altLang="zh-TW" smtClean="0"/>
              <a:t>Jen-pei Liu, PhD</a:t>
            </a:r>
          </a:p>
        </p:txBody>
      </p:sp>
      <p:sp>
        <p:nvSpPr>
          <p:cNvPr id="64516" name="投影片編號版面配置區 5"/>
          <p:cNvSpPr>
            <a:spLocks noGrp="1"/>
          </p:cNvSpPr>
          <p:nvPr>
            <p:ph type="sldNum" sz="quarter" idx="12"/>
          </p:nvPr>
        </p:nvSpPr>
        <p:spPr>
          <a:noFill/>
        </p:spPr>
        <p:txBody>
          <a:bodyPr/>
          <a:lstStyle/>
          <a:p>
            <a:fld id="{60A9C413-6900-4EE3-876F-9EFB34C30D2C}" type="slidenum">
              <a:rPr lang="en-US" altLang="zh-TW"/>
              <a:pPr/>
              <a:t>54</a:t>
            </a:fld>
            <a:endParaRPr lang="en-US" altLang="zh-TW"/>
          </a:p>
        </p:txBody>
      </p:sp>
      <p:sp>
        <p:nvSpPr>
          <p:cNvPr id="64517" name="AutoShape 2"/>
          <p:cNvSpPr>
            <a:spLocks noGrp="1" noChangeArrowheads="1"/>
          </p:cNvSpPr>
          <p:nvPr>
            <p:ph type="title"/>
          </p:nvPr>
        </p:nvSpPr>
        <p:spPr/>
        <p:txBody>
          <a:bodyPr/>
          <a:lstStyle/>
          <a:p>
            <a:pPr eaLnBrk="1" hangingPunct="1"/>
            <a:r>
              <a:rPr lang="en-US" altLang="zh-TW" smtClean="0"/>
              <a:t>Duke Scandal</a:t>
            </a:r>
          </a:p>
        </p:txBody>
      </p:sp>
      <p:sp>
        <p:nvSpPr>
          <p:cNvPr id="64518" name="Rectangle 3"/>
          <p:cNvSpPr>
            <a:spLocks noGrp="1" noChangeArrowheads="1"/>
          </p:cNvSpPr>
          <p:nvPr>
            <p:ph type="body" idx="1"/>
          </p:nvPr>
        </p:nvSpPr>
        <p:spPr>
          <a:xfrm>
            <a:off x="827088" y="2420938"/>
            <a:ext cx="7993062" cy="4679950"/>
          </a:xfrm>
        </p:spPr>
        <p:txBody>
          <a:bodyPr/>
          <a:lstStyle/>
          <a:p>
            <a:pPr lvl="1" eaLnBrk="1" hangingPunct="1">
              <a:lnSpc>
                <a:spcPct val="80000"/>
              </a:lnSpc>
            </a:pPr>
            <a:r>
              <a:rPr lang="en-US" altLang="zh-TW" sz="1600" smtClean="0"/>
              <a:t>Further analyses revealed corruption of multiple datasets compiled by Dr. Potti that had been used as sources of validation of the various chemotherapy sensitivity signatures. These included data derived not only from Duke sources, but also publicly available data. As an example, a dataset of 133 samples from a neoadjuvant breast cancer study at MD Anderson involving patients treated with the combined regimen TFAC was used for validation of an adriamycin signature. The clinical annotation that was assumed to be used by Dr. Potti included 34 responders and 99 non-responders, the same distribution as reported by MD Anderson. However, </a:t>
            </a:r>
            <a:r>
              <a:rPr lang="en-US" altLang="zh-TW" sz="1600" smtClean="0">
                <a:solidFill>
                  <a:srgbClr val="FF0066"/>
                </a:solidFill>
              </a:rPr>
              <a:t>a detailed comparison of the two datasets revealed that the response information was reversed for 24 cases with 12 labeled incorrectly in each direction. In this case, the corrupted data yielded positive validation results</a:t>
            </a:r>
            <a:r>
              <a:rPr lang="en-US" altLang="zh-TW" sz="1600" smtClean="0"/>
              <a:t> whereas the accurate data did not provide evidence for validation. Similar findings of corruption of data in key validation datasets were observed </a:t>
            </a:r>
            <a:r>
              <a:rPr lang="en-US" altLang="zh-TW" sz="1600" smtClean="0">
                <a:solidFill>
                  <a:srgbClr val="FF0066"/>
                </a:solidFill>
              </a:rPr>
              <a:t>in other instances. </a:t>
            </a:r>
          </a:p>
          <a:p>
            <a:pPr lvl="1" eaLnBrk="1" hangingPunct="1">
              <a:lnSpc>
                <a:spcPct val="80000"/>
              </a:lnSpc>
            </a:pPr>
            <a:r>
              <a:rPr lang="en-US" altLang="zh-TW" sz="1600" smtClean="0">
                <a:solidFill>
                  <a:srgbClr val="FF0066"/>
                </a:solidFill>
              </a:rPr>
              <a:t>As a result,</a:t>
            </a:r>
            <a:r>
              <a:rPr lang="en-US" altLang="zh-TW" sz="1600" smtClean="0"/>
              <a:t> three publications were retracted, a manuscript describing the methods for implementing signatures in the clinical trials that was under review was removed from further consideration, and other publications are currently being analyzed.</a:t>
            </a:r>
            <a:r>
              <a:rPr lang="en-US" altLang="zh-TW" sz="1600" smtClean="0">
                <a:latin typeface="標楷體" pitchFamily="65" charset="-120"/>
              </a:rPr>
              <a:t> </a:t>
            </a:r>
            <a:r>
              <a:rPr lang="en-US" altLang="zh-TW" sz="1600" smtClean="0"/>
              <a:t> </a:t>
            </a:r>
            <a:r>
              <a:rPr lang="en-US" altLang="zh-TW" sz="1600" smtClean="0">
                <a:solidFill>
                  <a:srgbClr val="FF0066"/>
                </a:solidFill>
              </a:rPr>
              <a:t>Dr. Potti issued his resignation statement on November 19, 2010, and a statement of responsibility for the problems with the work.</a:t>
            </a:r>
            <a:r>
              <a:rPr lang="en-US" altLang="zh-TW" sz="1600" smtClean="0">
                <a:solidFill>
                  <a:srgbClr val="FF0066"/>
                </a:solidFill>
                <a:latin typeface="標楷體" pitchFamily="65" charset="-120"/>
              </a:rPr>
              <a:t> </a:t>
            </a:r>
            <a:r>
              <a:rPr lang="en-US" altLang="zh-TW" sz="1600" smtClean="0">
                <a:solidFill>
                  <a:srgbClr val="FF0066"/>
                </a:solidFill>
              </a:rPr>
              <a:t> A research misconduct investigation is in progress.</a:t>
            </a:r>
          </a:p>
        </p:txBody>
      </p:sp>
      <p:pic>
        <p:nvPicPr>
          <p:cNvPr id="64519" name="圖片 9" descr="LOgo_final_outline_f.png"/>
          <p:cNvPicPr>
            <a:picLocks noChangeAspect="1"/>
          </p:cNvPicPr>
          <p:nvPr/>
        </p:nvPicPr>
        <p:blipFill>
          <a:blip r:embed="rId2" cstate="print"/>
          <a:srcRect/>
          <a:stretch>
            <a:fillRect/>
          </a:stretch>
        </p:blipFill>
        <p:spPr bwMode="auto">
          <a:xfrm>
            <a:off x="7500938" y="142875"/>
            <a:ext cx="1500187" cy="298450"/>
          </a:xfrm>
          <a:prstGeom prst="rect">
            <a:avLst/>
          </a:prstGeom>
          <a:noFill/>
          <a:ln w="9525">
            <a:noFill/>
            <a:miter lim="800000"/>
            <a:headEnd/>
            <a:tailEnd/>
          </a:ln>
        </p:spPr>
      </p:pic>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日期版面配置區 1"/>
          <p:cNvSpPr>
            <a:spLocks noGrp="1"/>
          </p:cNvSpPr>
          <p:nvPr>
            <p:ph type="dt" sz="quarter" idx="10"/>
          </p:nvPr>
        </p:nvSpPr>
        <p:spPr>
          <a:noFill/>
        </p:spPr>
        <p:txBody>
          <a:bodyPr/>
          <a:lstStyle/>
          <a:p>
            <a:fld id="{76E648A2-CBC3-4D77-8324-F934BB0F478B}" type="datetime1">
              <a:rPr lang="zh-TW" altLang="en-US" smtClean="0"/>
              <a:pPr/>
              <a:t>2013/11/15</a:t>
            </a:fld>
            <a:endParaRPr lang="en-US" altLang="zh-TW" smtClean="0"/>
          </a:p>
        </p:txBody>
      </p:sp>
      <p:sp>
        <p:nvSpPr>
          <p:cNvPr id="65539" name="頁尾版面配置區 2"/>
          <p:cNvSpPr>
            <a:spLocks noGrp="1"/>
          </p:cNvSpPr>
          <p:nvPr>
            <p:ph type="ftr" sz="quarter" idx="11"/>
          </p:nvPr>
        </p:nvSpPr>
        <p:spPr>
          <a:noFill/>
        </p:spPr>
        <p:txBody>
          <a:bodyPr/>
          <a:lstStyle/>
          <a:p>
            <a:r>
              <a:rPr lang="en-US" altLang="zh-TW" smtClean="0"/>
              <a:t>Jen-pei Liu, PhD</a:t>
            </a:r>
          </a:p>
        </p:txBody>
      </p:sp>
      <p:sp>
        <p:nvSpPr>
          <p:cNvPr id="65540" name="投影片編號版面配置區 3"/>
          <p:cNvSpPr>
            <a:spLocks noGrp="1"/>
          </p:cNvSpPr>
          <p:nvPr>
            <p:ph type="sldNum" sz="quarter" idx="12"/>
          </p:nvPr>
        </p:nvSpPr>
        <p:spPr>
          <a:noFill/>
        </p:spPr>
        <p:txBody>
          <a:bodyPr/>
          <a:lstStyle/>
          <a:p>
            <a:fld id="{44A7F78C-9842-4521-A0D0-F6ABF3748296}" type="slidenum">
              <a:rPr lang="en-US" altLang="zh-TW"/>
              <a:pPr/>
              <a:t>55</a:t>
            </a:fld>
            <a:endParaRPr lang="en-US" altLang="zh-TW"/>
          </a:p>
        </p:txBody>
      </p:sp>
      <p:sp>
        <p:nvSpPr>
          <p:cNvPr id="65541" name="日期版面配置區 3"/>
          <p:cNvSpPr txBox="1">
            <a:spLocks noGrp="1"/>
          </p:cNvSpPr>
          <p:nvPr/>
        </p:nvSpPr>
        <p:spPr bwMode="auto">
          <a:xfrm>
            <a:off x="2438400" y="6248400"/>
            <a:ext cx="2130425" cy="474663"/>
          </a:xfrm>
          <a:prstGeom prst="rect">
            <a:avLst/>
          </a:prstGeom>
          <a:noFill/>
          <a:ln w="9525">
            <a:noFill/>
            <a:miter lim="800000"/>
            <a:headEnd/>
            <a:tailEnd/>
          </a:ln>
        </p:spPr>
        <p:txBody>
          <a:bodyPr anchor="b"/>
          <a:lstStyle/>
          <a:p>
            <a:pPr algn="r" eaLnBrk="1" hangingPunct="1"/>
            <a:fld id="{32AEDA78-702E-488F-AFFD-C64F4AC8633C}" type="datetime1">
              <a:rPr kumimoji="0" lang="zh-TW" altLang="en-US" sz="1400">
                <a:ea typeface="新細明體" pitchFamily="18" charset="-120"/>
              </a:rPr>
              <a:pPr algn="r" eaLnBrk="1" hangingPunct="1"/>
              <a:t>2013/11/15</a:t>
            </a:fld>
            <a:endParaRPr kumimoji="0" lang="zh-TW" altLang="zh-TW" sz="1400">
              <a:ea typeface="新細明體" pitchFamily="18" charset="-120"/>
            </a:endParaRPr>
          </a:p>
        </p:txBody>
      </p:sp>
      <p:sp>
        <p:nvSpPr>
          <p:cNvPr id="65542" name="頁尾版面配置區 4"/>
          <p:cNvSpPr txBox="1">
            <a:spLocks noGrp="1"/>
          </p:cNvSpPr>
          <p:nvPr/>
        </p:nvSpPr>
        <p:spPr bwMode="auto">
          <a:xfrm>
            <a:off x="5791200" y="6248400"/>
            <a:ext cx="2897188" cy="474663"/>
          </a:xfrm>
          <a:prstGeom prst="rect">
            <a:avLst/>
          </a:prstGeom>
          <a:noFill/>
          <a:ln w="9525">
            <a:noFill/>
            <a:miter lim="800000"/>
            <a:headEnd/>
            <a:tailEnd/>
          </a:ln>
        </p:spPr>
        <p:txBody>
          <a:bodyPr anchor="b"/>
          <a:lstStyle/>
          <a:p>
            <a:pPr algn="r" eaLnBrk="1" hangingPunct="1"/>
            <a:r>
              <a:rPr kumimoji="0" lang="en-US" altLang="zh-TW" sz="1400">
                <a:ea typeface="新細明體" pitchFamily="18" charset="-120"/>
              </a:rPr>
              <a:t>Jen-pei Liu, PhD</a:t>
            </a:r>
          </a:p>
        </p:txBody>
      </p:sp>
      <p:sp>
        <p:nvSpPr>
          <p:cNvPr id="65543" name="投影片編號版面配置區 5"/>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pPr eaLnBrk="1" hangingPunct="1"/>
            <a:fld id="{6E5E60D1-8F39-410A-A87E-DD527ED52CD8}" type="slidenum">
              <a:rPr kumimoji="0" lang="en-US" altLang="zh-TW" sz="2600" b="1">
                <a:solidFill>
                  <a:schemeClr val="bg1"/>
                </a:solidFill>
                <a:ea typeface="新細明體" pitchFamily="18" charset="-120"/>
              </a:rPr>
              <a:pPr eaLnBrk="1" hangingPunct="1"/>
              <a:t>55</a:t>
            </a:fld>
            <a:endParaRPr kumimoji="0" lang="en-US" altLang="zh-TW" sz="2600" b="1">
              <a:solidFill>
                <a:schemeClr val="bg1"/>
              </a:solidFill>
              <a:ea typeface="新細明體" pitchFamily="18" charset="-120"/>
            </a:endParaRPr>
          </a:p>
        </p:txBody>
      </p:sp>
      <p:sp>
        <p:nvSpPr>
          <p:cNvPr id="65544" name="AutoShape 2"/>
          <p:cNvSpPr>
            <a:spLocks noGrp="1" noChangeArrowheads="1"/>
          </p:cNvSpPr>
          <p:nvPr>
            <p:ph type="title" idx="4294967295"/>
          </p:nvPr>
        </p:nvSpPr>
        <p:spPr/>
        <p:txBody>
          <a:bodyPr/>
          <a:lstStyle/>
          <a:p>
            <a:pPr eaLnBrk="1" hangingPunct="1"/>
            <a:r>
              <a:rPr lang="zh-TW" altLang="en-US" smtClean="0"/>
              <a:t>解讀統計數字</a:t>
            </a:r>
          </a:p>
        </p:txBody>
      </p:sp>
      <p:sp>
        <p:nvSpPr>
          <p:cNvPr id="65545" name="Rectangle 3"/>
          <p:cNvSpPr>
            <a:spLocks noGrp="1" noChangeArrowheads="1"/>
          </p:cNvSpPr>
          <p:nvPr>
            <p:ph type="body" idx="4294967295"/>
          </p:nvPr>
        </p:nvSpPr>
        <p:spPr/>
        <p:txBody>
          <a:bodyPr/>
          <a:lstStyle/>
          <a:p>
            <a:pPr eaLnBrk="1" hangingPunct="1">
              <a:buFont typeface="Wingdings" pitchFamily="2" charset="2"/>
              <a:buNone/>
            </a:pPr>
            <a:r>
              <a:rPr lang="en-US" altLang="zh-TW" sz="3200" smtClean="0">
                <a:latin typeface="標楷體" pitchFamily="65" charset="-120"/>
              </a:rPr>
              <a:t>  </a:t>
            </a:r>
            <a:r>
              <a:rPr lang="zh-TW" altLang="en-US" sz="3200" smtClean="0">
                <a:latin typeface="標楷體" pitchFamily="65" charset="-120"/>
              </a:rPr>
              <a:t>極富聲望的＜科學＞（</a:t>
            </a:r>
            <a:r>
              <a:rPr lang="en-US" altLang="zh-TW" sz="3200" smtClean="0">
                <a:latin typeface="標楷體" pitchFamily="65" charset="-120"/>
              </a:rPr>
              <a:t>Science</a:t>
            </a:r>
            <a:r>
              <a:rPr lang="zh-TW" altLang="en-US" sz="3200" smtClean="0">
                <a:latin typeface="標楷體" pitchFamily="65" charset="-120"/>
              </a:rPr>
              <a:t>）期刊在一篇談論植物病昆害之文章中，提到加州有一塊田每英畝生產</a:t>
            </a:r>
            <a:r>
              <a:rPr lang="en-US" altLang="zh-TW" sz="3200" smtClean="0">
                <a:latin typeface="標楷體" pitchFamily="65" charset="-120"/>
              </a:rPr>
              <a:t>750,000</a:t>
            </a:r>
            <a:r>
              <a:rPr lang="zh-TW" altLang="en-US" sz="3200" smtClean="0">
                <a:latin typeface="標楷體" pitchFamily="65" charset="-120"/>
              </a:rPr>
              <a:t>顆哈密瓜（</a:t>
            </a:r>
            <a:r>
              <a:rPr lang="en-US" altLang="zh-TW" sz="3200" smtClean="0">
                <a:latin typeface="標楷體" pitchFamily="65" charset="-120"/>
              </a:rPr>
              <a:t>1</a:t>
            </a:r>
            <a:r>
              <a:rPr lang="zh-TW" altLang="en-US" sz="3200" smtClean="0">
                <a:latin typeface="標楷體" pitchFamily="65" charset="-120"/>
              </a:rPr>
              <a:t>英畝 </a:t>
            </a:r>
            <a:r>
              <a:rPr lang="en-US" altLang="zh-TW" sz="3200" smtClean="0">
                <a:latin typeface="標楷體" pitchFamily="65" charset="-120"/>
              </a:rPr>
              <a:t>= 4046.85</a:t>
            </a:r>
            <a:r>
              <a:rPr lang="zh-TW" altLang="en-US" sz="3200" smtClean="0">
                <a:latin typeface="標楷體" pitchFamily="65" charset="-120"/>
              </a:rPr>
              <a:t>平方公尺）。請問你這數據那裡出了問題</a:t>
            </a:r>
            <a:r>
              <a:rPr lang="en-US" altLang="zh-TW" sz="3200" smtClean="0">
                <a:latin typeface="標楷體" pitchFamily="65" charset="-120"/>
              </a:rPr>
              <a:t>?</a:t>
            </a:r>
          </a:p>
        </p:txBody>
      </p:sp>
      <p:pic>
        <p:nvPicPr>
          <p:cNvPr id="65546" name="圖片 9" descr="LOgo_final_outline_f.png"/>
          <p:cNvPicPr>
            <a:picLocks noChangeAspect="1"/>
          </p:cNvPicPr>
          <p:nvPr/>
        </p:nvPicPr>
        <p:blipFill>
          <a:blip r:embed="rId2" cstate="print"/>
          <a:srcRect/>
          <a:stretch>
            <a:fillRect/>
          </a:stretch>
        </p:blipFill>
        <p:spPr bwMode="auto">
          <a:xfrm>
            <a:off x="7500938" y="142875"/>
            <a:ext cx="1500187" cy="298450"/>
          </a:xfrm>
          <a:prstGeom prst="rect">
            <a:avLst/>
          </a:prstGeom>
          <a:noFill/>
          <a:ln w="9525">
            <a:noFill/>
            <a:miter lim="800000"/>
            <a:headEnd/>
            <a:tailEnd/>
          </a:ln>
        </p:spPr>
      </p:pic>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日期版面配置區 1"/>
          <p:cNvSpPr>
            <a:spLocks noGrp="1"/>
          </p:cNvSpPr>
          <p:nvPr>
            <p:ph type="dt" sz="quarter" idx="10"/>
          </p:nvPr>
        </p:nvSpPr>
        <p:spPr>
          <a:noFill/>
        </p:spPr>
        <p:txBody>
          <a:bodyPr/>
          <a:lstStyle/>
          <a:p>
            <a:fld id="{18C8500F-7F0B-4E30-854D-6D7F316AFE7D}" type="datetime1">
              <a:rPr lang="zh-TW" altLang="en-US" smtClean="0"/>
              <a:pPr/>
              <a:t>2013/11/15</a:t>
            </a:fld>
            <a:endParaRPr lang="en-US" altLang="zh-TW" smtClean="0"/>
          </a:p>
        </p:txBody>
      </p:sp>
      <p:sp>
        <p:nvSpPr>
          <p:cNvPr id="66563" name="頁尾版面配置區 2"/>
          <p:cNvSpPr>
            <a:spLocks noGrp="1"/>
          </p:cNvSpPr>
          <p:nvPr>
            <p:ph type="ftr" sz="quarter" idx="11"/>
          </p:nvPr>
        </p:nvSpPr>
        <p:spPr>
          <a:noFill/>
        </p:spPr>
        <p:txBody>
          <a:bodyPr/>
          <a:lstStyle/>
          <a:p>
            <a:r>
              <a:rPr lang="en-US" altLang="zh-TW" smtClean="0"/>
              <a:t>Jen-pei Liu, PhD</a:t>
            </a:r>
          </a:p>
        </p:txBody>
      </p:sp>
      <p:sp>
        <p:nvSpPr>
          <p:cNvPr id="66564" name="投影片編號版面配置區 3"/>
          <p:cNvSpPr>
            <a:spLocks noGrp="1"/>
          </p:cNvSpPr>
          <p:nvPr>
            <p:ph type="sldNum" sz="quarter" idx="12"/>
          </p:nvPr>
        </p:nvSpPr>
        <p:spPr>
          <a:noFill/>
        </p:spPr>
        <p:txBody>
          <a:bodyPr/>
          <a:lstStyle/>
          <a:p>
            <a:fld id="{E69A74FF-EE86-46D4-B7B3-0DA9ABEA81E9}" type="slidenum">
              <a:rPr lang="en-US" altLang="zh-TW"/>
              <a:pPr/>
              <a:t>56</a:t>
            </a:fld>
            <a:endParaRPr lang="en-US" altLang="zh-TW"/>
          </a:p>
        </p:txBody>
      </p:sp>
      <p:sp>
        <p:nvSpPr>
          <p:cNvPr id="66565" name="日期版面配置區 3"/>
          <p:cNvSpPr txBox="1">
            <a:spLocks noGrp="1"/>
          </p:cNvSpPr>
          <p:nvPr/>
        </p:nvSpPr>
        <p:spPr bwMode="auto">
          <a:xfrm>
            <a:off x="2438400" y="6248400"/>
            <a:ext cx="2130425" cy="474663"/>
          </a:xfrm>
          <a:prstGeom prst="rect">
            <a:avLst/>
          </a:prstGeom>
          <a:noFill/>
          <a:ln w="9525">
            <a:noFill/>
            <a:miter lim="800000"/>
            <a:headEnd/>
            <a:tailEnd/>
          </a:ln>
        </p:spPr>
        <p:txBody>
          <a:bodyPr anchor="b"/>
          <a:lstStyle/>
          <a:p>
            <a:pPr algn="r" eaLnBrk="1" hangingPunct="1"/>
            <a:fld id="{E4BD38B8-F521-42ED-9F79-AF47B873FC77}" type="datetime1">
              <a:rPr kumimoji="0" lang="zh-TW" altLang="en-US" sz="1400">
                <a:ea typeface="新細明體" pitchFamily="18" charset="-120"/>
              </a:rPr>
              <a:pPr algn="r" eaLnBrk="1" hangingPunct="1"/>
              <a:t>2013/11/15</a:t>
            </a:fld>
            <a:endParaRPr kumimoji="0" lang="zh-TW" altLang="zh-TW" sz="1400">
              <a:ea typeface="新細明體" pitchFamily="18" charset="-120"/>
            </a:endParaRPr>
          </a:p>
        </p:txBody>
      </p:sp>
      <p:sp>
        <p:nvSpPr>
          <p:cNvPr id="66566" name="頁尾版面配置區 4"/>
          <p:cNvSpPr txBox="1">
            <a:spLocks noGrp="1"/>
          </p:cNvSpPr>
          <p:nvPr/>
        </p:nvSpPr>
        <p:spPr bwMode="auto">
          <a:xfrm>
            <a:off x="5791200" y="6248400"/>
            <a:ext cx="2897188" cy="474663"/>
          </a:xfrm>
          <a:prstGeom prst="rect">
            <a:avLst/>
          </a:prstGeom>
          <a:noFill/>
          <a:ln w="9525">
            <a:noFill/>
            <a:miter lim="800000"/>
            <a:headEnd/>
            <a:tailEnd/>
          </a:ln>
        </p:spPr>
        <p:txBody>
          <a:bodyPr anchor="b"/>
          <a:lstStyle/>
          <a:p>
            <a:pPr algn="r" eaLnBrk="1" hangingPunct="1"/>
            <a:r>
              <a:rPr kumimoji="0" lang="en-US" altLang="zh-TW" sz="1400">
                <a:ea typeface="新細明體" pitchFamily="18" charset="-120"/>
              </a:rPr>
              <a:t>Jen-pei Liu, PhD</a:t>
            </a:r>
          </a:p>
        </p:txBody>
      </p:sp>
      <p:sp>
        <p:nvSpPr>
          <p:cNvPr id="66567" name="投影片編號版面配置區 5"/>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pPr eaLnBrk="1" hangingPunct="1"/>
            <a:fld id="{526D7047-1BCF-4D6A-87BC-16B17959B197}" type="slidenum">
              <a:rPr kumimoji="0" lang="en-US" altLang="zh-TW" sz="2600" b="1">
                <a:solidFill>
                  <a:schemeClr val="bg1"/>
                </a:solidFill>
                <a:ea typeface="新細明體" pitchFamily="18" charset="-120"/>
              </a:rPr>
              <a:pPr eaLnBrk="1" hangingPunct="1"/>
              <a:t>56</a:t>
            </a:fld>
            <a:endParaRPr kumimoji="0" lang="en-US" altLang="zh-TW" sz="2600" b="1">
              <a:solidFill>
                <a:schemeClr val="bg1"/>
              </a:solidFill>
              <a:ea typeface="新細明體" pitchFamily="18" charset="-120"/>
            </a:endParaRPr>
          </a:p>
        </p:txBody>
      </p:sp>
      <p:sp>
        <p:nvSpPr>
          <p:cNvPr id="66568" name="AutoShape 2"/>
          <p:cNvSpPr>
            <a:spLocks noGrp="1" noChangeArrowheads="1"/>
          </p:cNvSpPr>
          <p:nvPr>
            <p:ph type="title" idx="4294967295"/>
          </p:nvPr>
        </p:nvSpPr>
        <p:spPr/>
        <p:txBody>
          <a:bodyPr/>
          <a:lstStyle/>
          <a:p>
            <a:pPr eaLnBrk="1" hangingPunct="1"/>
            <a:r>
              <a:rPr lang="zh-TW" altLang="en-US" smtClean="0"/>
              <a:t>解讀統計數字</a:t>
            </a:r>
          </a:p>
        </p:txBody>
      </p:sp>
      <p:sp>
        <p:nvSpPr>
          <p:cNvPr id="66569" name="Rectangle 3"/>
          <p:cNvSpPr>
            <a:spLocks noGrp="1" noChangeArrowheads="1"/>
          </p:cNvSpPr>
          <p:nvPr>
            <p:ph type="body" idx="4294967295"/>
          </p:nvPr>
        </p:nvSpPr>
        <p:spPr/>
        <p:txBody>
          <a:bodyPr/>
          <a:lstStyle/>
          <a:p>
            <a:pPr eaLnBrk="1" hangingPunct="1">
              <a:buFont typeface="Wingdings" pitchFamily="2" charset="2"/>
              <a:buNone/>
            </a:pPr>
            <a:r>
              <a:rPr lang="en-US" altLang="zh-TW" smtClean="0">
                <a:latin typeface="標楷體" pitchFamily="65" charset="-120"/>
              </a:rPr>
              <a:t>  </a:t>
            </a:r>
            <a:r>
              <a:rPr lang="zh-TW" altLang="en-US" smtClean="0">
                <a:latin typeface="標楷體" pitchFamily="65" charset="-120"/>
              </a:rPr>
              <a:t>某醫學期刊刊登了一篇論文，論文中有一個統計表，裡面有很離譜的錯，這樣的錯，聰明的小學生都可能看得出來。表裡面列有</a:t>
            </a:r>
            <a:r>
              <a:rPr lang="en-US" altLang="zh-TW" smtClean="0">
                <a:latin typeface="標楷體" pitchFamily="65" charset="-120"/>
              </a:rPr>
              <a:t>6</a:t>
            </a:r>
            <a:r>
              <a:rPr lang="zh-TW" altLang="en-US" smtClean="0">
                <a:latin typeface="標楷體" pitchFamily="65" charset="-120"/>
              </a:rPr>
              <a:t>組老鼠，每組有</a:t>
            </a:r>
            <a:r>
              <a:rPr lang="en-US" altLang="zh-TW" smtClean="0">
                <a:latin typeface="標楷體" pitchFamily="65" charset="-120"/>
              </a:rPr>
              <a:t>20</a:t>
            </a:r>
            <a:r>
              <a:rPr lang="zh-TW" altLang="en-US" smtClean="0">
                <a:latin typeface="標楷體" pitchFamily="65" charset="-120"/>
              </a:rPr>
              <a:t>隻生病的老鼠，每隻老鼠接受某種治療後，每組治癒</a:t>
            </a:r>
            <a:r>
              <a:rPr lang="en-US" altLang="zh-TW" smtClean="0">
                <a:latin typeface="標楷體" pitchFamily="65" charset="-120"/>
              </a:rPr>
              <a:t>(</a:t>
            </a:r>
            <a:r>
              <a:rPr lang="zh-TW" altLang="en-US" smtClean="0">
                <a:latin typeface="標楷體" pitchFamily="65" charset="-120"/>
              </a:rPr>
              <a:t>成功</a:t>
            </a:r>
            <a:r>
              <a:rPr lang="en-US" altLang="zh-TW" smtClean="0">
                <a:latin typeface="標楷體" pitchFamily="65" charset="-120"/>
              </a:rPr>
              <a:t>)</a:t>
            </a:r>
            <a:r>
              <a:rPr lang="zh-TW" altLang="en-US" smtClean="0">
                <a:latin typeface="標楷體" pitchFamily="65" charset="-120"/>
              </a:rPr>
              <a:t>的比率分別為</a:t>
            </a:r>
            <a:r>
              <a:rPr lang="en-US" altLang="zh-TW" smtClean="0">
                <a:latin typeface="標楷體" pitchFamily="65" charset="-120"/>
              </a:rPr>
              <a:t>53%</a:t>
            </a:r>
            <a:r>
              <a:rPr lang="zh-TW" altLang="en-US" smtClean="0">
                <a:latin typeface="標楷體" pitchFamily="65" charset="-120"/>
              </a:rPr>
              <a:t>，</a:t>
            </a:r>
            <a:r>
              <a:rPr lang="en-US" altLang="zh-TW" smtClean="0">
                <a:latin typeface="標楷體" pitchFamily="65" charset="-120"/>
              </a:rPr>
              <a:t>58%</a:t>
            </a:r>
            <a:r>
              <a:rPr lang="zh-TW" altLang="en-US" smtClean="0">
                <a:latin typeface="標楷體" pitchFamily="65" charset="-120"/>
              </a:rPr>
              <a:t>，</a:t>
            </a:r>
            <a:r>
              <a:rPr lang="en-US" altLang="zh-TW" smtClean="0">
                <a:latin typeface="標楷體" pitchFamily="65" charset="-120"/>
              </a:rPr>
              <a:t>63%</a:t>
            </a:r>
            <a:r>
              <a:rPr lang="zh-TW" altLang="en-US" smtClean="0">
                <a:latin typeface="標楷體" pitchFamily="65" charset="-120"/>
              </a:rPr>
              <a:t>，</a:t>
            </a:r>
            <a:r>
              <a:rPr lang="en-US" altLang="zh-TW" smtClean="0">
                <a:latin typeface="標楷體" pitchFamily="65" charset="-120"/>
              </a:rPr>
              <a:t>46%</a:t>
            </a:r>
            <a:r>
              <a:rPr lang="zh-TW" altLang="en-US" smtClean="0">
                <a:latin typeface="標楷體" pitchFamily="65" charset="-120"/>
              </a:rPr>
              <a:t>，</a:t>
            </a:r>
            <a:r>
              <a:rPr lang="en-US" altLang="zh-TW" smtClean="0">
                <a:latin typeface="標楷體" pitchFamily="65" charset="-120"/>
              </a:rPr>
              <a:t>48%</a:t>
            </a:r>
            <a:r>
              <a:rPr lang="zh-TW" altLang="en-US" smtClean="0">
                <a:latin typeface="標楷體" pitchFamily="65" charset="-120"/>
              </a:rPr>
              <a:t>以及</a:t>
            </a:r>
            <a:r>
              <a:rPr lang="en-US" altLang="zh-TW" smtClean="0">
                <a:latin typeface="標楷體" pitchFamily="65" charset="-120"/>
              </a:rPr>
              <a:t>67%</a:t>
            </a:r>
            <a:r>
              <a:rPr lang="zh-TW" altLang="en-US" smtClean="0">
                <a:latin typeface="標楷體" pitchFamily="65" charset="-120"/>
              </a:rPr>
              <a:t>。請問你這組數據那裡出了問題</a:t>
            </a:r>
            <a:r>
              <a:rPr lang="en-US" altLang="zh-TW" smtClean="0">
                <a:latin typeface="標楷體" pitchFamily="65" charset="-120"/>
              </a:rPr>
              <a:t>?</a:t>
            </a:r>
          </a:p>
        </p:txBody>
      </p:sp>
      <p:pic>
        <p:nvPicPr>
          <p:cNvPr id="66570" name="圖片 9" descr="LOgo_final_outline_f.png"/>
          <p:cNvPicPr>
            <a:picLocks noChangeAspect="1"/>
          </p:cNvPicPr>
          <p:nvPr/>
        </p:nvPicPr>
        <p:blipFill>
          <a:blip r:embed="rId2" cstate="print"/>
          <a:srcRect/>
          <a:stretch>
            <a:fillRect/>
          </a:stretch>
        </p:blipFill>
        <p:spPr bwMode="auto">
          <a:xfrm>
            <a:off x="7500938" y="142875"/>
            <a:ext cx="1500187" cy="298450"/>
          </a:xfrm>
          <a:prstGeom prst="rect">
            <a:avLst/>
          </a:prstGeom>
          <a:noFill/>
          <a:ln w="9525">
            <a:noFill/>
            <a:miter lim="800000"/>
            <a:headEnd/>
            <a:tailEnd/>
          </a:ln>
        </p:spPr>
      </p:pic>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日期版面配置區 1"/>
          <p:cNvSpPr>
            <a:spLocks noGrp="1"/>
          </p:cNvSpPr>
          <p:nvPr>
            <p:ph type="dt" sz="quarter" idx="10"/>
          </p:nvPr>
        </p:nvSpPr>
        <p:spPr>
          <a:noFill/>
        </p:spPr>
        <p:txBody>
          <a:bodyPr/>
          <a:lstStyle/>
          <a:p>
            <a:fld id="{04FEC45F-7AD3-4F36-8D87-6EA981570CCC}" type="datetime1">
              <a:rPr lang="zh-TW" altLang="en-US" smtClean="0"/>
              <a:pPr/>
              <a:t>2013/11/15</a:t>
            </a:fld>
            <a:endParaRPr lang="en-US" altLang="zh-TW" smtClean="0"/>
          </a:p>
        </p:txBody>
      </p:sp>
      <p:sp>
        <p:nvSpPr>
          <p:cNvPr id="67587" name="頁尾版面配置區 2"/>
          <p:cNvSpPr>
            <a:spLocks noGrp="1"/>
          </p:cNvSpPr>
          <p:nvPr>
            <p:ph type="ftr" sz="quarter" idx="11"/>
          </p:nvPr>
        </p:nvSpPr>
        <p:spPr>
          <a:noFill/>
        </p:spPr>
        <p:txBody>
          <a:bodyPr/>
          <a:lstStyle/>
          <a:p>
            <a:r>
              <a:rPr lang="en-US" altLang="zh-TW" smtClean="0"/>
              <a:t>Jen-pei Liu, PhD</a:t>
            </a:r>
          </a:p>
        </p:txBody>
      </p:sp>
      <p:sp>
        <p:nvSpPr>
          <p:cNvPr id="67588" name="投影片編號版面配置區 3"/>
          <p:cNvSpPr>
            <a:spLocks noGrp="1"/>
          </p:cNvSpPr>
          <p:nvPr>
            <p:ph type="sldNum" sz="quarter" idx="12"/>
          </p:nvPr>
        </p:nvSpPr>
        <p:spPr>
          <a:noFill/>
        </p:spPr>
        <p:txBody>
          <a:bodyPr/>
          <a:lstStyle/>
          <a:p>
            <a:fld id="{A5F56A52-F70E-4922-8662-21BC7B5B98BA}" type="slidenum">
              <a:rPr lang="en-US" altLang="zh-TW"/>
              <a:pPr/>
              <a:t>57</a:t>
            </a:fld>
            <a:endParaRPr lang="en-US" altLang="zh-TW"/>
          </a:p>
        </p:txBody>
      </p:sp>
      <p:sp>
        <p:nvSpPr>
          <p:cNvPr id="67589" name="日期版面配置區 3"/>
          <p:cNvSpPr txBox="1">
            <a:spLocks noGrp="1"/>
          </p:cNvSpPr>
          <p:nvPr/>
        </p:nvSpPr>
        <p:spPr bwMode="auto">
          <a:xfrm>
            <a:off x="2438400" y="6248400"/>
            <a:ext cx="2130425" cy="474663"/>
          </a:xfrm>
          <a:prstGeom prst="rect">
            <a:avLst/>
          </a:prstGeom>
          <a:noFill/>
          <a:ln w="9525">
            <a:noFill/>
            <a:miter lim="800000"/>
            <a:headEnd/>
            <a:tailEnd/>
          </a:ln>
        </p:spPr>
        <p:txBody>
          <a:bodyPr anchor="b"/>
          <a:lstStyle/>
          <a:p>
            <a:pPr algn="r" eaLnBrk="1" hangingPunct="1"/>
            <a:fld id="{5A6E3DDC-08DF-48A0-ABD7-E145987BF64A}" type="datetime1">
              <a:rPr kumimoji="0" lang="zh-TW" altLang="en-US" sz="1400">
                <a:ea typeface="新細明體" pitchFamily="18" charset="-120"/>
              </a:rPr>
              <a:pPr algn="r" eaLnBrk="1" hangingPunct="1"/>
              <a:t>2013/11/15</a:t>
            </a:fld>
            <a:endParaRPr kumimoji="0" lang="zh-TW" altLang="zh-TW" sz="1400">
              <a:ea typeface="新細明體" pitchFamily="18" charset="-120"/>
            </a:endParaRPr>
          </a:p>
        </p:txBody>
      </p:sp>
      <p:sp>
        <p:nvSpPr>
          <p:cNvPr id="67590" name="頁尾版面配置區 4"/>
          <p:cNvSpPr txBox="1">
            <a:spLocks noGrp="1"/>
          </p:cNvSpPr>
          <p:nvPr/>
        </p:nvSpPr>
        <p:spPr bwMode="auto">
          <a:xfrm>
            <a:off x="5791200" y="6248400"/>
            <a:ext cx="2897188" cy="474663"/>
          </a:xfrm>
          <a:prstGeom prst="rect">
            <a:avLst/>
          </a:prstGeom>
          <a:noFill/>
          <a:ln w="9525">
            <a:noFill/>
            <a:miter lim="800000"/>
            <a:headEnd/>
            <a:tailEnd/>
          </a:ln>
        </p:spPr>
        <p:txBody>
          <a:bodyPr anchor="b"/>
          <a:lstStyle/>
          <a:p>
            <a:pPr algn="r" eaLnBrk="1" hangingPunct="1"/>
            <a:r>
              <a:rPr kumimoji="0" lang="en-US" altLang="zh-TW" sz="1400">
                <a:ea typeface="新細明體" pitchFamily="18" charset="-120"/>
              </a:rPr>
              <a:t>Jen-pei Liu, PhD</a:t>
            </a:r>
          </a:p>
        </p:txBody>
      </p:sp>
      <p:sp>
        <p:nvSpPr>
          <p:cNvPr id="67591" name="投影片編號版面配置區 5"/>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pPr eaLnBrk="1" hangingPunct="1"/>
            <a:fld id="{115B8EDB-957E-440B-849B-044D0F2BCC29}" type="slidenum">
              <a:rPr kumimoji="0" lang="en-US" altLang="zh-TW" sz="2600" b="1">
                <a:solidFill>
                  <a:schemeClr val="bg1"/>
                </a:solidFill>
                <a:ea typeface="新細明體" pitchFamily="18" charset="-120"/>
              </a:rPr>
              <a:pPr eaLnBrk="1" hangingPunct="1"/>
              <a:t>57</a:t>
            </a:fld>
            <a:endParaRPr kumimoji="0" lang="en-US" altLang="zh-TW" sz="2600" b="1">
              <a:solidFill>
                <a:schemeClr val="bg1"/>
              </a:solidFill>
              <a:ea typeface="新細明體" pitchFamily="18" charset="-120"/>
            </a:endParaRPr>
          </a:p>
        </p:txBody>
      </p:sp>
      <p:sp>
        <p:nvSpPr>
          <p:cNvPr id="67592" name="AutoShape 2"/>
          <p:cNvSpPr>
            <a:spLocks noGrp="1" noChangeArrowheads="1"/>
          </p:cNvSpPr>
          <p:nvPr>
            <p:ph type="title" idx="4294967295"/>
          </p:nvPr>
        </p:nvSpPr>
        <p:spPr/>
        <p:txBody>
          <a:bodyPr/>
          <a:lstStyle/>
          <a:p>
            <a:pPr eaLnBrk="1" hangingPunct="1"/>
            <a:r>
              <a:rPr lang="zh-TW" altLang="en-US" sz="4400" smtClean="0"/>
              <a:t>解讀統計數字</a:t>
            </a:r>
          </a:p>
        </p:txBody>
      </p:sp>
      <p:sp>
        <p:nvSpPr>
          <p:cNvPr id="67593" name="Rectangle 3"/>
          <p:cNvSpPr>
            <a:spLocks noGrp="1" noChangeArrowheads="1"/>
          </p:cNvSpPr>
          <p:nvPr>
            <p:ph type="body" idx="4294967295"/>
          </p:nvPr>
        </p:nvSpPr>
        <p:spPr/>
        <p:txBody>
          <a:bodyPr/>
          <a:lstStyle/>
          <a:p>
            <a:pPr eaLnBrk="1" hangingPunct="1">
              <a:buFont typeface="Wingdings" pitchFamily="2" charset="2"/>
              <a:buNone/>
            </a:pPr>
            <a:r>
              <a:rPr lang="en-US" altLang="zh-TW" smtClean="0">
                <a:latin typeface="標楷體" pitchFamily="65" charset="-120"/>
              </a:rPr>
              <a:t>  </a:t>
            </a:r>
          </a:p>
          <a:p>
            <a:pPr eaLnBrk="1" hangingPunct="1">
              <a:lnSpc>
                <a:spcPct val="150000"/>
              </a:lnSpc>
              <a:buFont typeface="Wingdings" pitchFamily="2" charset="2"/>
              <a:buNone/>
            </a:pPr>
            <a:r>
              <a:rPr lang="en-US" altLang="zh-TW" smtClean="0">
                <a:latin typeface="標楷體" pitchFamily="65" charset="-120"/>
              </a:rPr>
              <a:t>  </a:t>
            </a:r>
            <a:r>
              <a:rPr lang="zh-TW" altLang="en-US" smtClean="0">
                <a:latin typeface="標楷體" pitchFamily="65" charset="-120"/>
              </a:rPr>
              <a:t>某高爾夫球俱樂部說明</a:t>
            </a:r>
            <a:r>
              <a:rPr lang="en-US" altLang="zh-TW" smtClean="0">
                <a:latin typeface="標楷體" pitchFamily="65" charset="-120"/>
              </a:rPr>
              <a:t>:</a:t>
            </a:r>
            <a:r>
              <a:rPr lang="zh-TW" altLang="en-US" smtClean="0">
                <a:latin typeface="標楷體" pitchFamily="65" charset="-120"/>
              </a:rPr>
              <a:t>在</a:t>
            </a:r>
            <a:r>
              <a:rPr lang="en-US" altLang="zh-TW" smtClean="0">
                <a:latin typeface="標楷體" pitchFamily="65" charset="-120"/>
              </a:rPr>
              <a:t>50</a:t>
            </a:r>
            <a:r>
              <a:rPr lang="zh-TW" altLang="en-US" smtClean="0">
                <a:latin typeface="標楷體" pitchFamily="65" charset="-120"/>
              </a:rPr>
              <a:t>歲以上的會員中有</a:t>
            </a:r>
            <a:r>
              <a:rPr lang="en-US" altLang="zh-TW" smtClean="0">
                <a:latin typeface="標楷體" pitchFamily="65" charset="-120"/>
              </a:rPr>
              <a:t>55%</a:t>
            </a:r>
            <a:r>
              <a:rPr lang="zh-TW" altLang="en-US" smtClean="0">
                <a:latin typeface="標楷體" pitchFamily="65" charset="-120"/>
              </a:rPr>
              <a:t>為男性，</a:t>
            </a:r>
            <a:r>
              <a:rPr lang="en-US" altLang="zh-TW" smtClean="0">
                <a:latin typeface="標楷體" pitchFamily="65" charset="-120"/>
              </a:rPr>
              <a:t>35%</a:t>
            </a:r>
            <a:r>
              <a:rPr lang="zh-TW" altLang="en-US" smtClean="0">
                <a:latin typeface="標楷體" pitchFamily="65" charset="-120"/>
              </a:rPr>
              <a:t>為女性。請問你這組數據那裡出了問題</a:t>
            </a:r>
            <a:r>
              <a:rPr lang="en-US" altLang="zh-TW" smtClean="0">
                <a:latin typeface="標楷體" pitchFamily="65" charset="-120"/>
              </a:rPr>
              <a:t>?</a:t>
            </a:r>
          </a:p>
          <a:p>
            <a:pPr eaLnBrk="1" hangingPunct="1">
              <a:buFont typeface="Wingdings" pitchFamily="2" charset="2"/>
              <a:buNone/>
            </a:pPr>
            <a:endParaRPr lang="en-US" altLang="zh-TW" smtClean="0">
              <a:latin typeface="標楷體" pitchFamily="65" charset="-120"/>
            </a:endParaRPr>
          </a:p>
        </p:txBody>
      </p:sp>
      <p:pic>
        <p:nvPicPr>
          <p:cNvPr id="67594" name="圖片 9" descr="LOgo_final_outline_f.png"/>
          <p:cNvPicPr>
            <a:picLocks noChangeAspect="1"/>
          </p:cNvPicPr>
          <p:nvPr/>
        </p:nvPicPr>
        <p:blipFill>
          <a:blip r:embed="rId2" cstate="print"/>
          <a:srcRect/>
          <a:stretch>
            <a:fillRect/>
          </a:stretch>
        </p:blipFill>
        <p:spPr bwMode="auto">
          <a:xfrm>
            <a:off x="7500938" y="142875"/>
            <a:ext cx="1500187" cy="298450"/>
          </a:xfrm>
          <a:prstGeom prst="rect">
            <a:avLst/>
          </a:prstGeom>
          <a:noFill/>
          <a:ln w="9525">
            <a:noFill/>
            <a:miter lim="800000"/>
            <a:headEnd/>
            <a:tailEnd/>
          </a:ln>
        </p:spPr>
      </p:pic>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日期版面配置區 1"/>
          <p:cNvSpPr>
            <a:spLocks noGrp="1"/>
          </p:cNvSpPr>
          <p:nvPr>
            <p:ph type="dt" sz="quarter" idx="10"/>
          </p:nvPr>
        </p:nvSpPr>
        <p:spPr>
          <a:noFill/>
        </p:spPr>
        <p:txBody>
          <a:bodyPr/>
          <a:lstStyle/>
          <a:p>
            <a:fld id="{8BC23ED9-C735-4689-B8E2-ECBFD71B4118}" type="datetime1">
              <a:rPr lang="zh-TW" altLang="en-US" smtClean="0"/>
              <a:pPr/>
              <a:t>2013/11/15</a:t>
            </a:fld>
            <a:endParaRPr lang="en-US" altLang="zh-TW" smtClean="0"/>
          </a:p>
        </p:txBody>
      </p:sp>
      <p:sp>
        <p:nvSpPr>
          <p:cNvPr id="68611" name="頁尾版面配置區 2"/>
          <p:cNvSpPr>
            <a:spLocks noGrp="1"/>
          </p:cNvSpPr>
          <p:nvPr>
            <p:ph type="ftr" sz="quarter" idx="11"/>
          </p:nvPr>
        </p:nvSpPr>
        <p:spPr>
          <a:noFill/>
        </p:spPr>
        <p:txBody>
          <a:bodyPr/>
          <a:lstStyle/>
          <a:p>
            <a:r>
              <a:rPr lang="en-US" altLang="zh-TW" smtClean="0"/>
              <a:t>Jen-pei Liu, PhD</a:t>
            </a:r>
          </a:p>
        </p:txBody>
      </p:sp>
      <p:sp>
        <p:nvSpPr>
          <p:cNvPr id="68612" name="投影片編號版面配置區 3"/>
          <p:cNvSpPr>
            <a:spLocks noGrp="1"/>
          </p:cNvSpPr>
          <p:nvPr>
            <p:ph type="sldNum" sz="quarter" idx="12"/>
          </p:nvPr>
        </p:nvSpPr>
        <p:spPr>
          <a:noFill/>
        </p:spPr>
        <p:txBody>
          <a:bodyPr/>
          <a:lstStyle/>
          <a:p>
            <a:fld id="{D1D2B7E1-BF55-44AD-9F80-4EAE6936640A}" type="slidenum">
              <a:rPr lang="en-US" altLang="zh-TW"/>
              <a:pPr/>
              <a:t>58</a:t>
            </a:fld>
            <a:endParaRPr lang="en-US" altLang="zh-TW"/>
          </a:p>
        </p:txBody>
      </p:sp>
      <p:sp>
        <p:nvSpPr>
          <p:cNvPr id="68613" name="日期版面配置區 3"/>
          <p:cNvSpPr txBox="1">
            <a:spLocks noGrp="1"/>
          </p:cNvSpPr>
          <p:nvPr/>
        </p:nvSpPr>
        <p:spPr bwMode="auto">
          <a:xfrm>
            <a:off x="2438400" y="6248400"/>
            <a:ext cx="2130425" cy="474663"/>
          </a:xfrm>
          <a:prstGeom prst="rect">
            <a:avLst/>
          </a:prstGeom>
          <a:noFill/>
          <a:ln w="9525">
            <a:noFill/>
            <a:miter lim="800000"/>
            <a:headEnd/>
            <a:tailEnd/>
          </a:ln>
        </p:spPr>
        <p:txBody>
          <a:bodyPr anchor="b"/>
          <a:lstStyle/>
          <a:p>
            <a:pPr algn="r" eaLnBrk="1" hangingPunct="1"/>
            <a:fld id="{87DD27DC-29AA-4FDA-8544-38338BCC5D7B}" type="datetime1">
              <a:rPr kumimoji="0" lang="zh-TW" altLang="en-US" sz="1400">
                <a:ea typeface="新細明體" pitchFamily="18" charset="-120"/>
              </a:rPr>
              <a:pPr algn="r" eaLnBrk="1" hangingPunct="1"/>
              <a:t>2013/11/15</a:t>
            </a:fld>
            <a:endParaRPr kumimoji="0" lang="zh-TW" altLang="zh-TW" sz="1400">
              <a:ea typeface="新細明體" pitchFamily="18" charset="-120"/>
            </a:endParaRPr>
          </a:p>
        </p:txBody>
      </p:sp>
      <p:sp>
        <p:nvSpPr>
          <p:cNvPr id="68614" name="頁尾版面配置區 4"/>
          <p:cNvSpPr txBox="1">
            <a:spLocks noGrp="1"/>
          </p:cNvSpPr>
          <p:nvPr/>
        </p:nvSpPr>
        <p:spPr bwMode="auto">
          <a:xfrm>
            <a:off x="5791200" y="6248400"/>
            <a:ext cx="2897188" cy="474663"/>
          </a:xfrm>
          <a:prstGeom prst="rect">
            <a:avLst/>
          </a:prstGeom>
          <a:noFill/>
          <a:ln w="9525">
            <a:noFill/>
            <a:miter lim="800000"/>
            <a:headEnd/>
            <a:tailEnd/>
          </a:ln>
        </p:spPr>
        <p:txBody>
          <a:bodyPr anchor="b"/>
          <a:lstStyle/>
          <a:p>
            <a:pPr algn="r" eaLnBrk="1" hangingPunct="1"/>
            <a:r>
              <a:rPr kumimoji="0" lang="en-US" altLang="zh-TW" sz="1400">
                <a:ea typeface="新細明體" pitchFamily="18" charset="-120"/>
              </a:rPr>
              <a:t>Jen-pei Liu, PhD</a:t>
            </a:r>
          </a:p>
        </p:txBody>
      </p:sp>
      <p:sp>
        <p:nvSpPr>
          <p:cNvPr id="68615" name="投影片編號版面配置區 5"/>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pPr eaLnBrk="1" hangingPunct="1"/>
            <a:fld id="{6DD0DF8B-31EC-43C2-B2D5-71ED69F727AE}" type="slidenum">
              <a:rPr kumimoji="0" lang="en-US" altLang="zh-TW" sz="2600" b="1">
                <a:solidFill>
                  <a:schemeClr val="bg1"/>
                </a:solidFill>
                <a:ea typeface="新細明體" pitchFamily="18" charset="-120"/>
              </a:rPr>
              <a:pPr eaLnBrk="1" hangingPunct="1"/>
              <a:t>58</a:t>
            </a:fld>
            <a:endParaRPr kumimoji="0" lang="en-US" altLang="zh-TW" sz="2600" b="1">
              <a:solidFill>
                <a:schemeClr val="bg1"/>
              </a:solidFill>
              <a:ea typeface="新細明體" pitchFamily="18" charset="-120"/>
            </a:endParaRPr>
          </a:p>
        </p:txBody>
      </p:sp>
      <p:sp>
        <p:nvSpPr>
          <p:cNvPr id="68616" name="AutoShape 2"/>
          <p:cNvSpPr>
            <a:spLocks noGrp="1" noChangeArrowheads="1"/>
          </p:cNvSpPr>
          <p:nvPr>
            <p:ph type="title" idx="4294967295"/>
          </p:nvPr>
        </p:nvSpPr>
        <p:spPr/>
        <p:txBody>
          <a:bodyPr/>
          <a:lstStyle/>
          <a:p>
            <a:pPr eaLnBrk="1" hangingPunct="1"/>
            <a:r>
              <a:rPr lang="zh-TW" altLang="en-US" smtClean="0"/>
              <a:t>解讀統計數字</a:t>
            </a:r>
          </a:p>
        </p:txBody>
      </p:sp>
      <p:sp>
        <p:nvSpPr>
          <p:cNvPr id="68617" name="Rectangle 3"/>
          <p:cNvSpPr>
            <a:spLocks noGrp="1" noChangeArrowheads="1"/>
          </p:cNvSpPr>
          <p:nvPr>
            <p:ph type="body" idx="4294967295"/>
          </p:nvPr>
        </p:nvSpPr>
        <p:spPr/>
        <p:txBody>
          <a:bodyPr/>
          <a:lstStyle/>
          <a:p>
            <a:pPr eaLnBrk="1" hangingPunct="1">
              <a:buFont typeface="Wingdings" pitchFamily="2" charset="2"/>
              <a:buNone/>
            </a:pPr>
            <a:r>
              <a:rPr lang="en-US" altLang="zh-TW" sz="2400" smtClean="0">
                <a:latin typeface="標楷體" pitchFamily="65" charset="-120"/>
              </a:rPr>
              <a:t>  </a:t>
            </a:r>
            <a:r>
              <a:rPr lang="zh-TW" altLang="en-US" sz="2400" smtClean="0">
                <a:latin typeface="標楷體" pitchFamily="65" charset="-120"/>
              </a:rPr>
              <a:t>某一政策滿意度調查結果如下</a:t>
            </a:r>
            <a:r>
              <a:rPr lang="en-US" altLang="zh-TW" sz="2400" smtClean="0">
                <a:latin typeface="標楷體" pitchFamily="65" charset="-120"/>
              </a:rPr>
              <a:t>:</a:t>
            </a:r>
          </a:p>
          <a:p>
            <a:pPr eaLnBrk="1" hangingPunct="1">
              <a:buFont typeface="Wingdings" pitchFamily="2" charset="2"/>
              <a:buNone/>
            </a:pPr>
            <a:r>
              <a:rPr lang="en-US" altLang="zh-TW" sz="2400" smtClean="0">
                <a:latin typeface="標楷體" pitchFamily="65" charset="-120"/>
              </a:rPr>
              <a:t>     </a:t>
            </a:r>
            <a:r>
              <a:rPr lang="zh-TW" altLang="en-US" sz="2400" smtClean="0">
                <a:latin typeface="標楷體" pitchFamily="65" charset="-120"/>
              </a:rPr>
              <a:t>非常不滿意</a:t>
            </a:r>
            <a:r>
              <a:rPr lang="en-US" altLang="zh-TW" sz="2400" smtClean="0">
                <a:latin typeface="標楷體" pitchFamily="65" charset="-120"/>
              </a:rPr>
              <a:t>:5%</a:t>
            </a:r>
          </a:p>
          <a:p>
            <a:pPr eaLnBrk="1" hangingPunct="1">
              <a:buFont typeface="Wingdings" pitchFamily="2" charset="2"/>
              <a:buNone/>
            </a:pPr>
            <a:r>
              <a:rPr lang="en-US" altLang="zh-TW" sz="2400" smtClean="0">
                <a:latin typeface="標楷體" pitchFamily="65" charset="-120"/>
              </a:rPr>
              <a:t>         </a:t>
            </a:r>
            <a:r>
              <a:rPr lang="zh-TW" altLang="en-US" sz="2400" smtClean="0">
                <a:latin typeface="標楷體" pitchFamily="65" charset="-120"/>
              </a:rPr>
              <a:t>不滿意</a:t>
            </a:r>
            <a:r>
              <a:rPr lang="en-US" altLang="zh-TW" sz="2400" smtClean="0">
                <a:latin typeface="標楷體" pitchFamily="65" charset="-120"/>
              </a:rPr>
              <a:t>:6%</a:t>
            </a:r>
          </a:p>
          <a:p>
            <a:pPr eaLnBrk="1" hangingPunct="1">
              <a:buFont typeface="Wingdings" pitchFamily="2" charset="2"/>
              <a:buNone/>
            </a:pPr>
            <a:r>
              <a:rPr lang="en-US" altLang="zh-TW" sz="2400" smtClean="0">
                <a:latin typeface="標楷體" pitchFamily="65" charset="-120"/>
              </a:rPr>
              <a:t>         </a:t>
            </a:r>
            <a:r>
              <a:rPr lang="zh-TW" altLang="en-US" sz="2400" smtClean="0">
                <a:latin typeface="標楷體" pitchFamily="65" charset="-120"/>
              </a:rPr>
              <a:t>無意見</a:t>
            </a:r>
            <a:r>
              <a:rPr lang="en-US" altLang="zh-TW" sz="2400" smtClean="0">
                <a:latin typeface="標楷體" pitchFamily="65" charset="-120"/>
              </a:rPr>
              <a:t>:80%</a:t>
            </a:r>
          </a:p>
          <a:p>
            <a:pPr eaLnBrk="1" hangingPunct="1">
              <a:buFont typeface="Wingdings" pitchFamily="2" charset="2"/>
              <a:buNone/>
            </a:pPr>
            <a:r>
              <a:rPr lang="en-US" altLang="zh-TW" sz="2400" smtClean="0">
                <a:latin typeface="標楷體" pitchFamily="65" charset="-120"/>
              </a:rPr>
              <a:t>           </a:t>
            </a:r>
            <a:r>
              <a:rPr lang="zh-TW" altLang="en-US" sz="2400" smtClean="0">
                <a:latin typeface="標楷體" pitchFamily="65" charset="-120"/>
              </a:rPr>
              <a:t>滿意</a:t>
            </a:r>
            <a:r>
              <a:rPr lang="en-US" altLang="zh-TW" sz="2400" smtClean="0">
                <a:latin typeface="標楷體" pitchFamily="65" charset="-120"/>
              </a:rPr>
              <a:t>:5%</a:t>
            </a:r>
          </a:p>
          <a:p>
            <a:pPr eaLnBrk="1" hangingPunct="1">
              <a:buFont typeface="Wingdings" pitchFamily="2" charset="2"/>
              <a:buNone/>
            </a:pPr>
            <a:r>
              <a:rPr lang="en-US" altLang="zh-TW" sz="2400" smtClean="0">
                <a:latin typeface="標楷體" pitchFamily="65" charset="-120"/>
              </a:rPr>
              <a:t>       </a:t>
            </a:r>
            <a:r>
              <a:rPr lang="zh-TW" altLang="en-US" sz="2400" smtClean="0">
                <a:latin typeface="標楷體" pitchFamily="65" charset="-120"/>
              </a:rPr>
              <a:t>非常滿意</a:t>
            </a:r>
            <a:r>
              <a:rPr lang="en-US" altLang="zh-TW" sz="2400" smtClean="0">
                <a:latin typeface="標楷體" pitchFamily="65" charset="-120"/>
              </a:rPr>
              <a:t>:4%</a:t>
            </a:r>
          </a:p>
          <a:p>
            <a:pPr eaLnBrk="1" hangingPunct="1">
              <a:buFont typeface="Wingdings" pitchFamily="2" charset="2"/>
              <a:buNone/>
            </a:pPr>
            <a:r>
              <a:rPr lang="zh-TW" altLang="en-US" sz="2400" smtClean="0">
                <a:latin typeface="標楷體" pitchFamily="65" charset="-120"/>
              </a:rPr>
              <a:t>結論</a:t>
            </a:r>
            <a:r>
              <a:rPr lang="en-US" altLang="zh-TW" sz="2400" smtClean="0">
                <a:latin typeface="標楷體" pitchFamily="65" charset="-120"/>
              </a:rPr>
              <a:t>:</a:t>
            </a:r>
            <a:r>
              <a:rPr lang="zh-TW" altLang="en-US" sz="2400" smtClean="0">
                <a:latin typeface="標楷體" pitchFamily="65" charset="-120"/>
              </a:rPr>
              <a:t>民眾對政策不滿意。</a:t>
            </a:r>
          </a:p>
          <a:p>
            <a:pPr eaLnBrk="1" hangingPunct="1">
              <a:buFont typeface="Wingdings" pitchFamily="2" charset="2"/>
              <a:buNone/>
            </a:pPr>
            <a:r>
              <a:rPr lang="zh-TW" altLang="en-US" sz="2400" smtClean="0">
                <a:latin typeface="標楷體" pitchFamily="65" charset="-120"/>
              </a:rPr>
              <a:t>請問你結論這那裡出了問題</a:t>
            </a:r>
            <a:r>
              <a:rPr lang="en-US" altLang="zh-TW" sz="2400" smtClean="0">
                <a:latin typeface="標楷體" pitchFamily="65" charset="-120"/>
              </a:rPr>
              <a:t>?</a:t>
            </a:r>
          </a:p>
          <a:p>
            <a:pPr eaLnBrk="1" hangingPunct="1">
              <a:buFont typeface="Wingdings" pitchFamily="2" charset="2"/>
              <a:buNone/>
            </a:pPr>
            <a:endParaRPr lang="en-US" altLang="zh-TW" sz="2400" smtClean="0">
              <a:latin typeface="標楷體" pitchFamily="65" charset="-120"/>
            </a:endParaRPr>
          </a:p>
        </p:txBody>
      </p:sp>
      <p:pic>
        <p:nvPicPr>
          <p:cNvPr id="68618" name="圖片 9" descr="LOgo_final_outline_f.png"/>
          <p:cNvPicPr>
            <a:picLocks noChangeAspect="1"/>
          </p:cNvPicPr>
          <p:nvPr/>
        </p:nvPicPr>
        <p:blipFill>
          <a:blip r:embed="rId2" cstate="print"/>
          <a:srcRect/>
          <a:stretch>
            <a:fillRect/>
          </a:stretch>
        </p:blipFill>
        <p:spPr bwMode="auto">
          <a:xfrm>
            <a:off x="7500938" y="142875"/>
            <a:ext cx="1500187" cy="298450"/>
          </a:xfrm>
          <a:prstGeom prst="rect">
            <a:avLst/>
          </a:prstGeom>
          <a:noFill/>
          <a:ln w="9525">
            <a:noFill/>
            <a:miter lim="800000"/>
            <a:headEnd/>
            <a:tailEnd/>
          </a:ln>
        </p:spPr>
      </p:pic>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日期版面配置區 3"/>
          <p:cNvSpPr>
            <a:spLocks noGrp="1"/>
          </p:cNvSpPr>
          <p:nvPr>
            <p:ph type="dt" sz="quarter" idx="10"/>
          </p:nvPr>
        </p:nvSpPr>
        <p:spPr>
          <a:noFill/>
        </p:spPr>
        <p:txBody>
          <a:bodyPr/>
          <a:lstStyle/>
          <a:p>
            <a:fld id="{E8E2C49C-6030-4360-B265-779868038546}" type="datetime1">
              <a:rPr lang="zh-TW" altLang="en-US" smtClean="0"/>
              <a:pPr/>
              <a:t>2013/11/15</a:t>
            </a:fld>
            <a:endParaRPr lang="en-US" altLang="zh-TW" smtClean="0"/>
          </a:p>
        </p:txBody>
      </p:sp>
      <p:sp>
        <p:nvSpPr>
          <p:cNvPr id="69635" name="頁尾版面配置區 4"/>
          <p:cNvSpPr>
            <a:spLocks noGrp="1"/>
          </p:cNvSpPr>
          <p:nvPr>
            <p:ph type="ftr" sz="quarter" idx="11"/>
          </p:nvPr>
        </p:nvSpPr>
        <p:spPr>
          <a:noFill/>
        </p:spPr>
        <p:txBody>
          <a:bodyPr/>
          <a:lstStyle/>
          <a:p>
            <a:r>
              <a:rPr lang="en-US" altLang="zh-TW" smtClean="0"/>
              <a:t>Jen-pei Liu, PhD</a:t>
            </a:r>
          </a:p>
        </p:txBody>
      </p:sp>
      <p:sp>
        <p:nvSpPr>
          <p:cNvPr id="69636" name="投影片編號版面配置區 5"/>
          <p:cNvSpPr>
            <a:spLocks noGrp="1"/>
          </p:cNvSpPr>
          <p:nvPr>
            <p:ph type="sldNum" sz="quarter" idx="12"/>
          </p:nvPr>
        </p:nvSpPr>
        <p:spPr>
          <a:noFill/>
        </p:spPr>
        <p:txBody>
          <a:bodyPr/>
          <a:lstStyle/>
          <a:p>
            <a:fld id="{DB91FEBC-B7DA-43D4-AA70-D6F88AE91E38}" type="slidenum">
              <a:rPr lang="en-US" altLang="zh-TW"/>
              <a:pPr/>
              <a:t>59</a:t>
            </a:fld>
            <a:endParaRPr lang="en-US" altLang="zh-TW"/>
          </a:p>
        </p:txBody>
      </p:sp>
      <p:sp>
        <p:nvSpPr>
          <p:cNvPr id="69637" name="AutoShape 2"/>
          <p:cNvSpPr>
            <a:spLocks noGrp="1" noChangeArrowheads="1"/>
          </p:cNvSpPr>
          <p:nvPr>
            <p:ph type="title"/>
          </p:nvPr>
        </p:nvSpPr>
        <p:spPr/>
        <p:txBody>
          <a:bodyPr/>
          <a:lstStyle/>
          <a:p>
            <a:pPr eaLnBrk="1" hangingPunct="1"/>
            <a:r>
              <a:rPr lang="zh-TW" altLang="en-US" smtClean="0">
                <a:latin typeface="標楷體" pitchFamily="65" charset="-120"/>
              </a:rPr>
              <a:t>緒  論</a:t>
            </a:r>
          </a:p>
        </p:txBody>
      </p:sp>
      <p:sp>
        <p:nvSpPr>
          <p:cNvPr id="69638" name="Rectangle 3"/>
          <p:cNvSpPr>
            <a:spLocks noGrp="1" noChangeArrowheads="1"/>
          </p:cNvSpPr>
          <p:nvPr>
            <p:ph type="body" idx="1"/>
          </p:nvPr>
        </p:nvSpPr>
        <p:spPr/>
        <p:txBody>
          <a:bodyPr/>
          <a:lstStyle/>
          <a:p>
            <a:pPr eaLnBrk="1" hangingPunct="1">
              <a:buFont typeface="Wingdings" pitchFamily="2" charset="2"/>
              <a:buNone/>
            </a:pPr>
            <a:endParaRPr lang="en-US" altLang="zh-TW" smtClean="0">
              <a:latin typeface="標楷體" pitchFamily="65" charset="-120"/>
            </a:endParaRPr>
          </a:p>
          <a:p>
            <a:pPr eaLnBrk="1" hangingPunct="1"/>
            <a:r>
              <a:rPr lang="zh-TW" altLang="en-US" smtClean="0">
                <a:latin typeface="標楷體" pitchFamily="65" charset="-120"/>
              </a:rPr>
              <a:t>習題 </a:t>
            </a:r>
            <a:r>
              <a:rPr lang="en-US" altLang="zh-TW" smtClean="0">
                <a:latin typeface="標楷體" pitchFamily="65" charset="-120"/>
              </a:rPr>
              <a:t>P20</a:t>
            </a:r>
            <a:r>
              <a:rPr lang="zh-TW" altLang="en-US" smtClean="0">
                <a:latin typeface="標楷體" pitchFamily="65" charset="-120"/>
              </a:rPr>
              <a:t>：</a:t>
            </a:r>
            <a:r>
              <a:rPr lang="en-US" altLang="zh-TW" smtClean="0">
                <a:latin typeface="標楷體" pitchFamily="65" charset="-120"/>
              </a:rPr>
              <a:t>1</a:t>
            </a:r>
            <a:r>
              <a:rPr lang="zh-TW" altLang="en-US" smtClean="0">
                <a:latin typeface="標楷體" pitchFamily="65" charset="-120"/>
              </a:rPr>
              <a:t>，</a:t>
            </a:r>
            <a:r>
              <a:rPr lang="en-US" altLang="zh-TW" smtClean="0">
                <a:latin typeface="標楷體" pitchFamily="65" charset="-120"/>
              </a:rPr>
              <a:t>2</a:t>
            </a:r>
            <a:r>
              <a:rPr lang="zh-TW" altLang="en-US" smtClean="0">
                <a:latin typeface="標楷體" pitchFamily="65" charset="-120"/>
              </a:rPr>
              <a:t>，</a:t>
            </a:r>
            <a:r>
              <a:rPr lang="en-US" altLang="zh-TW" smtClean="0">
                <a:latin typeface="標楷體" pitchFamily="65" charset="-120"/>
              </a:rPr>
              <a:t>6</a:t>
            </a:r>
            <a:r>
              <a:rPr lang="zh-TW" altLang="en-US" smtClean="0">
                <a:latin typeface="標楷體" pitchFamily="65" charset="-120"/>
              </a:rPr>
              <a:t>，</a:t>
            </a:r>
            <a:r>
              <a:rPr lang="en-US" altLang="zh-TW" smtClean="0">
                <a:latin typeface="標楷體" pitchFamily="65" charset="-120"/>
              </a:rPr>
              <a:t>7</a:t>
            </a:r>
          </a:p>
        </p:txBody>
      </p:sp>
      <p:pic>
        <p:nvPicPr>
          <p:cNvPr id="69639" name="圖片 9" descr="LOgo_final_outline_f.png"/>
          <p:cNvPicPr>
            <a:picLocks noChangeAspect="1"/>
          </p:cNvPicPr>
          <p:nvPr/>
        </p:nvPicPr>
        <p:blipFill>
          <a:blip r:embed="rId2" cstate="print"/>
          <a:srcRect/>
          <a:stretch>
            <a:fillRect/>
          </a:stretch>
        </p:blipFill>
        <p:spPr bwMode="auto">
          <a:xfrm>
            <a:off x="7500938" y="142875"/>
            <a:ext cx="1500187" cy="2984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日期版面配置區 3"/>
          <p:cNvSpPr>
            <a:spLocks noGrp="1"/>
          </p:cNvSpPr>
          <p:nvPr>
            <p:ph type="dt" sz="quarter" idx="10"/>
          </p:nvPr>
        </p:nvSpPr>
        <p:spPr>
          <a:noFill/>
        </p:spPr>
        <p:txBody>
          <a:bodyPr/>
          <a:lstStyle/>
          <a:p>
            <a:fld id="{8F2889D2-AA81-4E62-87B3-360CBAC1561D}" type="datetime1">
              <a:rPr lang="zh-TW" altLang="en-US" smtClean="0"/>
              <a:pPr/>
              <a:t>2013/11/15</a:t>
            </a:fld>
            <a:endParaRPr lang="en-US" altLang="zh-TW" smtClean="0"/>
          </a:p>
        </p:txBody>
      </p:sp>
      <p:sp>
        <p:nvSpPr>
          <p:cNvPr id="11267" name="頁尾版面配置區 4"/>
          <p:cNvSpPr>
            <a:spLocks noGrp="1"/>
          </p:cNvSpPr>
          <p:nvPr>
            <p:ph type="ftr" sz="quarter" idx="11"/>
          </p:nvPr>
        </p:nvSpPr>
        <p:spPr>
          <a:noFill/>
        </p:spPr>
        <p:txBody>
          <a:bodyPr/>
          <a:lstStyle/>
          <a:p>
            <a:r>
              <a:rPr lang="en-US" altLang="zh-TW" smtClean="0"/>
              <a:t>Jen-pei Liu, PhD</a:t>
            </a:r>
          </a:p>
        </p:txBody>
      </p:sp>
      <p:sp>
        <p:nvSpPr>
          <p:cNvPr id="11268" name="投影片編號版面配置區 5"/>
          <p:cNvSpPr>
            <a:spLocks noGrp="1"/>
          </p:cNvSpPr>
          <p:nvPr>
            <p:ph type="sldNum" sz="quarter" idx="12"/>
          </p:nvPr>
        </p:nvSpPr>
        <p:spPr>
          <a:noFill/>
        </p:spPr>
        <p:txBody>
          <a:bodyPr/>
          <a:lstStyle/>
          <a:p>
            <a:fld id="{37B6D5B6-7629-4F2D-922D-56793B98103F}" type="slidenum">
              <a:rPr lang="en-US" altLang="zh-TW"/>
              <a:pPr/>
              <a:t>6</a:t>
            </a:fld>
            <a:endParaRPr lang="en-US" altLang="zh-TW"/>
          </a:p>
        </p:txBody>
      </p:sp>
      <p:sp>
        <p:nvSpPr>
          <p:cNvPr id="11269" name="AutoShape 2"/>
          <p:cNvSpPr>
            <a:spLocks noGrp="1" noChangeArrowheads="1"/>
          </p:cNvSpPr>
          <p:nvPr>
            <p:ph type="title"/>
          </p:nvPr>
        </p:nvSpPr>
        <p:spPr/>
        <p:txBody>
          <a:bodyPr/>
          <a:lstStyle/>
          <a:p>
            <a:pPr eaLnBrk="1" hangingPunct="1"/>
            <a:r>
              <a:rPr lang="zh-TW" altLang="en-US" smtClean="0">
                <a:latin typeface="標楷體" pitchFamily="65" charset="-120"/>
              </a:rPr>
              <a:t>緒  論</a:t>
            </a:r>
          </a:p>
        </p:txBody>
      </p:sp>
      <p:sp>
        <p:nvSpPr>
          <p:cNvPr id="11270" name="Rectangle 3"/>
          <p:cNvSpPr>
            <a:spLocks noGrp="1" noChangeArrowheads="1"/>
          </p:cNvSpPr>
          <p:nvPr>
            <p:ph type="body" idx="1"/>
          </p:nvPr>
        </p:nvSpPr>
        <p:spPr/>
        <p:txBody>
          <a:bodyPr/>
          <a:lstStyle/>
          <a:p>
            <a:pPr eaLnBrk="1" hangingPunct="1"/>
            <a:r>
              <a:rPr lang="zh-TW" altLang="en-US" smtClean="0">
                <a:latin typeface="標楷體" pitchFamily="65" charset="-120"/>
              </a:rPr>
              <a:t>類別資料</a:t>
            </a:r>
          </a:p>
          <a:p>
            <a:pPr lvl="1" eaLnBrk="1" hangingPunct="1"/>
            <a:r>
              <a:rPr lang="zh-TW" altLang="en-US" smtClean="0">
                <a:latin typeface="標楷體" pitchFamily="65" charset="-120"/>
              </a:rPr>
              <a:t>質的類別資料</a:t>
            </a:r>
            <a:r>
              <a:rPr lang="en-US" altLang="zh-TW" smtClean="0">
                <a:latin typeface="標楷體" pitchFamily="65" charset="-120"/>
              </a:rPr>
              <a:t>(Attribute)</a:t>
            </a:r>
          </a:p>
          <a:p>
            <a:pPr lvl="2" eaLnBrk="1" hangingPunct="1"/>
            <a:r>
              <a:rPr lang="zh-TW" altLang="en-US" smtClean="0">
                <a:latin typeface="標楷體" pitchFamily="65" charset="-120"/>
              </a:rPr>
              <a:t>性別</a:t>
            </a:r>
          </a:p>
          <a:p>
            <a:pPr lvl="2" eaLnBrk="1" hangingPunct="1"/>
            <a:r>
              <a:rPr lang="zh-TW" altLang="en-US" smtClean="0">
                <a:latin typeface="標楷體" pitchFamily="65" charset="-120"/>
              </a:rPr>
              <a:t>種族</a:t>
            </a:r>
          </a:p>
          <a:p>
            <a:pPr lvl="2" eaLnBrk="1" hangingPunct="1"/>
            <a:r>
              <a:rPr lang="zh-TW" altLang="en-US" smtClean="0">
                <a:latin typeface="標楷體" pitchFamily="65" charset="-120"/>
              </a:rPr>
              <a:t>品種</a:t>
            </a:r>
          </a:p>
          <a:p>
            <a:pPr lvl="1" eaLnBrk="1" hangingPunct="1"/>
            <a:r>
              <a:rPr lang="zh-TW" altLang="en-US" smtClean="0">
                <a:latin typeface="標楷體" pitchFamily="65" charset="-120"/>
              </a:rPr>
              <a:t>順序類別資料</a:t>
            </a:r>
            <a:r>
              <a:rPr lang="en-US" altLang="zh-TW" smtClean="0">
                <a:latin typeface="標楷體" pitchFamily="65" charset="-120"/>
              </a:rPr>
              <a:t>(Ordinal)</a:t>
            </a:r>
          </a:p>
          <a:p>
            <a:pPr lvl="2" eaLnBrk="1" hangingPunct="1"/>
            <a:r>
              <a:rPr lang="zh-TW" altLang="en-US" smtClean="0">
                <a:latin typeface="標楷體" pitchFamily="65" charset="-120"/>
              </a:rPr>
              <a:t>症狀</a:t>
            </a:r>
          </a:p>
          <a:p>
            <a:pPr lvl="3" eaLnBrk="1" hangingPunct="1"/>
            <a:r>
              <a:rPr lang="zh-TW" altLang="en-US" sz="1800" smtClean="0">
                <a:latin typeface="標楷體" pitchFamily="65" charset="-120"/>
              </a:rPr>
              <a:t>無  輕微  中等  嚴重</a:t>
            </a:r>
          </a:p>
          <a:p>
            <a:pPr lvl="2" eaLnBrk="1" hangingPunct="1"/>
            <a:r>
              <a:rPr lang="zh-TW" altLang="en-US" smtClean="0">
                <a:latin typeface="標楷體" pitchFamily="65" charset="-120"/>
              </a:rPr>
              <a:t>滿意度</a:t>
            </a:r>
          </a:p>
          <a:p>
            <a:pPr lvl="3" eaLnBrk="1" hangingPunct="1"/>
            <a:r>
              <a:rPr lang="zh-TW" altLang="en-US" sz="1800" smtClean="0">
                <a:latin typeface="標楷體" pitchFamily="65" charset="-120"/>
              </a:rPr>
              <a:t>非常不滿意  不滿意  無意見  滿意  非常滿意</a:t>
            </a:r>
          </a:p>
        </p:txBody>
      </p:sp>
      <p:pic>
        <p:nvPicPr>
          <p:cNvPr id="11271" name="圖片 9" descr="LOgo_final_outline_f.png"/>
          <p:cNvPicPr>
            <a:picLocks noChangeAspect="1"/>
          </p:cNvPicPr>
          <p:nvPr/>
        </p:nvPicPr>
        <p:blipFill>
          <a:blip r:embed="rId2" cstate="print"/>
          <a:srcRect/>
          <a:stretch>
            <a:fillRect/>
          </a:stretch>
        </p:blipFill>
        <p:spPr bwMode="auto">
          <a:xfrm>
            <a:off x="7500938" y="142875"/>
            <a:ext cx="1500187" cy="2984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日期版面配置區 1"/>
          <p:cNvSpPr>
            <a:spLocks noGrp="1"/>
          </p:cNvSpPr>
          <p:nvPr>
            <p:ph type="dt" sz="quarter" idx="10"/>
          </p:nvPr>
        </p:nvSpPr>
        <p:spPr>
          <a:noFill/>
        </p:spPr>
        <p:txBody>
          <a:bodyPr/>
          <a:lstStyle/>
          <a:p>
            <a:fld id="{9A3F42F4-B114-4A47-9B35-61C47716FB06}" type="datetime1">
              <a:rPr lang="zh-TW" altLang="en-US" smtClean="0"/>
              <a:pPr/>
              <a:t>2013/11/15</a:t>
            </a:fld>
            <a:endParaRPr lang="en-US" altLang="zh-TW" smtClean="0"/>
          </a:p>
        </p:txBody>
      </p:sp>
      <p:sp>
        <p:nvSpPr>
          <p:cNvPr id="70659" name="頁尾版面配置區 2"/>
          <p:cNvSpPr>
            <a:spLocks noGrp="1"/>
          </p:cNvSpPr>
          <p:nvPr>
            <p:ph type="ftr" sz="quarter" idx="11"/>
          </p:nvPr>
        </p:nvSpPr>
        <p:spPr>
          <a:noFill/>
        </p:spPr>
        <p:txBody>
          <a:bodyPr/>
          <a:lstStyle/>
          <a:p>
            <a:r>
              <a:rPr lang="en-US" altLang="zh-TW" smtClean="0"/>
              <a:t>Jen-pei Liu, PhD</a:t>
            </a:r>
          </a:p>
        </p:txBody>
      </p:sp>
      <p:sp>
        <p:nvSpPr>
          <p:cNvPr id="70660" name="投影片編號版面配置區 3"/>
          <p:cNvSpPr>
            <a:spLocks noGrp="1"/>
          </p:cNvSpPr>
          <p:nvPr>
            <p:ph type="sldNum" sz="quarter" idx="12"/>
          </p:nvPr>
        </p:nvSpPr>
        <p:spPr>
          <a:noFill/>
        </p:spPr>
        <p:txBody>
          <a:bodyPr/>
          <a:lstStyle/>
          <a:p>
            <a:fld id="{8120EDED-2771-4F12-A9E3-1886F0A844BF}" type="slidenum">
              <a:rPr lang="en-US" altLang="zh-TW"/>
              <a:pPr/>
              <a:t>60</a:t>
            </a:fld>
            <a:endParaRPr lang="en-US" altLang="zh-TW"/>
          </a:p>
        </p:txBody>
      </p:sp>
      <p:graphicFrame>
        <p:nvGraphicFramePr>
          <p:cNvPr id="5" name="內容版面配置區 2"/>
          <p:cNvGraphicFramePr>
            <a:graphicFrameLocks/>
          </p:cNvGraphicFramePr>
          <p:nvPr/>
        </p:nvGraphicFramePr>
        <p:xfrm>
          <a:off x="944563" y="2492375"/>
          <a:ext cx="7913687" cy="1279840"/>
        </p:xfrm>
        <a:graphic>
          <a:graphicData uri="http://schemas.openxmlformats.org/drawingml/2006/table">
            <a:tbl>
              <a:tblPr firstRow="1" bandRow="1">
                <a:tableStyleId>{073A0DAA-6AF3-43AB-8588-CEC1D06C72B9}</a:tableStyleId>
              </a:tblPr>
              <a:tblGrid>
                <a:gridCol w="1581944"/>
                <a:gridCol w="1584176"/>
                <a:gridCol w="4747567"/>
              </a:tblGrid>
              <a:tr h="408626">
                <a:tc>
                  <a:txBody>
                    <a:bodyPr/>
                    <a:lstStyle/>
                    <a:p>
                      <a:pPr algn="ctr"/>
                      <a:r>
                        <a:rPr lang="zh-TW" altLang="en-US" sz="1800" dirty="0" smtClean="0"/>
                        <a:t>作品</a:t>
                      </a:r>
                      <a:endParaRPr lang="zh-TW" altLang="en-US" sz="1800" dirty="0"/>
                    </a:p>
                  </a:txBody>
                  <a:tcPr marT="45730" marB="45730"/>
                </a:tc>
                <a:tc>
                  <a:txBody>
                    <a:bodyPr/>
                    <a:lstStyle/>
                    <a:p>
                      <a:pPr algn="ctr"/>
                      <a:r>
                        <a:rPr lang="zh-TW" altLang="en-US" sz="1800" dirty="0" smtClean="0"/>
                        <a:t>授權條件</a:t>
                      </a:r>
                      <a:endParaRPr lang="zh-TW" altLang="en-US" sz="1800" dirty="0"/>
                    </a:p>
                  </a:txBody>
                  <a:tcPr marT="45730" marB="45730"/>
                </a:tc>
                <a:tc>
                  <a:txBody>
                    <a:bodyPr/>
                    <a:lstStyle/>
                    <a:p>
                      <a:pPr algn="ctr"/>
                      <a:r>
                        <a:rPr lang="zh-TW" altLang="en-US" sz="1800" dirty="0" smtClean="0"/>
                        <a:t>作者</a:t>
                      </a:r>
                      <a:r>
                        <a:rPr lang="en-US" altLang="zh-TW" sz="1800" dirty="0" smtClean="0"/>
                        <a:t>/</a:t>
                      </a:r>
                      <a:r>
                        <a:rPr lang="zh-TW" altLang="en-US" sz="1800" dirty="0" smtClean="0"/>
                        <a:t>來源</a:t>
                      </a:r>
                      <a:endParaRPr lang="zh-TW" altLang="en-US" sz="1800" dirty="0"/>
                    </a:p>
                  </a:txBody>
                  <a:tcPr marT="45730" marB="45730"/>
                </a:tc>
              </a:tr>
              <a:tr h="871214">
                <a:tc>
                  <a:txBody>
                    <a:bodyPr/>
                    <a:lstStyle/>
                    <a:p>
                      <a:endParaRPr lang="zh-TW" altLang="en-US" sz="1800" dirty="0"/>
                    </a:p>
                  </a:txBody>
                  <a:tcPr marT="45730" marB="45730"/>
                </a:tc>
                <a:tc>
                  <a:txBody>
                    <a:bodyPr/>
                    <a:lstStyle/>
                    <a:p>
                      <a:endParaRPr lang="zh-TW" altLang="en-US" sz="1800" dirty="0"/>
                    </a:p>
                  </a:txBody>
                  <a:tcPr marT="45730" marB="45730"/>
                </a:tc>
                <a:tc>
                  <a:txBody>
                    <a:bodyPr/>
                    <a:lstStyle/>
                    <a:p>
                      <a:r>
                        <a:rPr lang="zh-TW" altLang="en-US" sz="1800" b="0" i="0" kern="1200" dirty="0" smtClean="0">
                          <a:solidFill>
                            <a:schemeClr val="tx1"/>
                          </a:solidFill>
                          <a:effectLst/>
                          <a:latin typeface="+mn-lt"/>
                          <a:ea typeface="+mn-ea"/>
                          <a:cs typeface="+mn-cs"/>
                        </a:rPr>
                        <a:t>國家衛生研究院出版的</a:t>
                      </a:r>
                      <a:r>
                        <a:rPr lang="en-US" altLang="zh-TW" sz="1800" b="0" i="0" kern="1200" dirty="0" smtClean="0">
                          <a:solidFill>
                            <a:schemeClr val="tx1"/>
                          </a:solidFill>
                          <a:effectLst/>
                          <a:latin typeface="+mn-lt"/>
                          <a:ea typeface="+mn-ea"/>
                          <a:cs typeface="+mn-cs"/>
                        </a:rPr>
                        <a:t>2001</a:t>
                      </a:r>
                      <a:r>
                        <a:rPr lang="zh-TW" altLang="en-US" sz="1800" b="0" i="0" kern="1200" dirty="0" smtClean="0">
                          <a:solidFill>
                            <a:schemeClr val="tx1"/>
                          </a:solidFill>
                          <a:effectLst/>
                          <a:latin typeface="+mn-lt"/>
                          <a:ea typeface="+mn-ea"/>
                          <a:cs typeface="+mn-cs"/>
                        </a:rPr>
                        <a:t>年「國民健康訪問調查」結果報告 </a:t>
                      </a:r>
                      <a:r>
                        <a:rPr lang="en-US" altLang="zh-TW" sz="1800" b="0" i="0" kern="1200" dirty="0" smtClean="0">
                          <a:solidFill>
                            <a:schemeClr val="tx1"/>
                          </a:solidFill>
                          <a:effectLst/>
                          <a:latin typeface="+mn-lt"/>
                          <a:ea typeface="+mn-ea"/>
                          <a:cs typeface="+mn-cs"/>
                        </a:rPr>
                        <a:t>(2003)</a:t>
                      </a:r>
                      <a:endParaRPr lang="zh-TW" altLang="en-US" sz="1800" dirty="0">
                        <a:solidFill>
                          <a:schemeClr val="tx1"/>
                        </a:solidFill>
                      </a:endParaRPr>
                    </a:p>
                  </a:txBody>
                  <a:tcPr marT="45730" marB="45730"/>
                </a:tc>
              </a:tr>
            </a:tbl>
          </a:graphicData>
        </a:graphic>
      </p:graphicFrame>
      <p:pic>
        <p:nvPicPr>
          <p:cNvPr id="70679" name="Picture 3"/>
          <p:cNvPicPr>
            <a:picLocks noChangeAspect="1" noChangeArrowheads="1"/>
          </p:cNvPicPr>
          <p:nvPr/>
        </p:nvPicPr>
        <p:blipFill>
          <a:blip r:embed="rId2" cstate="print"/>
          <a:srcRect/>
          <a:stretch>
            <a:fillRect/>
          </a:stretch>
        </p:blipFill>
        <p:spPr bwMode="auto">
          <a:xfrm>
            <a:off x="1214438" y="3000375"/>
            <a:ext cx="1071562" cy="738188"/>
          </a:xfrm>
          <a:prstGeom prst="rect">
            <a:avLst/>
          </a:prstGeom>
          <a:noFill/>
          <a:ln w="9525">
            <a:noFill/>
            <a:miter lim="800000"/>
            <a:headEnd/>
            <a:tailEnd/>
          </a:ln>
        </p:spPr>
      </p:pic>
      <p:sp>
        <p:nvSpPr>
          <p:cNvPr id="7" name="AutoShape 2"/>
          <p:cNvSpPr txBox="1">
            <a:spLocks noChangeArrowheads="1"/>
          </p:cNvSpPr>
          <p:nvPr/>
        </p:nvSpPr>
        <p:spPr>
          <a:xfrm>
            <a:off x="762000" y="762000"/>
            <a:ext cx="7924800" cy="1143000"/>
          </a:xfrm>
          <a:prstGeom prst="roundRect">
            <a:avLst>
              <a:gd name="adj" fmla="val 21667"/>
            </a:avLst>
          </a:prstGeom>
        </p:spPr>
        <p:txBody>
          <a:bodyPr/>
          <a:lstStyle/>
          <a:p>
            <a:pPr eaLnBrk="1" hangingPunct="1">
              <a:lnSpc>
                <a:spcPct val="90000"/>
              </a:lnSpc>
              <a:defRPr/>
            </a:pPr>
            <a:r>
              <a:rPr lang="zh-TW" altLang="en-US" sz="3600" b="1" kern="0" dirty="0">
                <a:solidFill>
                  <a:schemeClr val="tx2"/>
                </a:solidFill>
                <a:latin typeface="標楷體" pitchFamily="65" charset="-120"/>
                <a:ea typeface="+mj-ea"/>
                <a:cs typeface="+mj-cs"/>
              </a:rPr>
              <a:t>版權聲明</a:t>
            </a:r>
          </a:p>
        </p:txBody>
      </p:sp>
      <p:pic>
        <p:nvPicPr>
          <p:cNvPr id="70682" name="圖片 9" descr="http://get.nccu.edu.tw:8080/getcdb/retrieve/121756/"/>
          <p:cNvPicPr>
            <a:picLocks noChangeAspect="1" noChangeArrowheads="1"/>
          </p:cNvPicPr>
          <p:nvPr/>
        </p:nvPicPr>
        <p:blipFill>
          <a:blip r:embed="rId3" cstate="print"/>
          <a:srcRect/>
          <a:stretch>
            <a:fillRect/>
          </a:stretch>
        </p:blipFill>
        <p:spPr bwMode="auto">
          <a:xfrm>
            <a:off x="2928938" y="3071813"/>
            <a:ext cx="714375" cy="547687"/>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日期版面配置區 3"/>
          <p:cNvSpPr>
            <a:spLocks noGrp="1"/>
          </p:cNvSpPr>
          <p:nvPr>
            <p:ph type="dt" sz="quarter" idx="10"/>
          </p:nvPr>
        </p:nvSpPr>
        <p:spPr>
          <a:noFill/>
        </p:spPr>
        <p:txBody>
          <a:bodyPr/>
          <a:lstStyle/>
          <a:p>
            <a:fld id="{83ED4CF7-30D8-4810-BC9B-B8A00BCED99D}" type="datetime1">
              <a:rPr lang="zh-TW" altLang="en-US" smtClean="0"/>
              <a:pPr/>
              <a:t>2013/11/15</a:t>
            </a:fld>
            <a:endParaRPr lang="en-US" altLang="zh-TW" smtClean="0"/>
          </a:p>
        </p:txBody>
      </p:sp>
      <p:sp>
        <p:nvSpPr>
          <p:cNvPr id="12291" name="頁尾版面配置區 4"/>
          <p:cNvSpPr>
            <a:spLocks noGrp="1"/>
          </p:cNvSpPr>
          <p:nvPr>
            <p:ph type="ftr" sz="quarter" idx="11"/>
          </p:nvPr>
        </p:nvSpPr>
        <p:spPr>
          <a:noFill/>
        </p:spPr>
        <p:txBody>
          <a:bodyPr/>
          <a:lstStyle/>
          <a:p>
            <a:r>
              <a:rPr lang="en-US" altLang="zh-TW" smtClean="0"/>
              <a:t>Jen-pei Liu, PhD</a:t>
            </a:r>
          </a:p>
        </p:txBody>
      </p:sp>
      <p:sp>
        <p:nvSpPr>
          <p:cNvPr id="12292" name="投影片編號版面配置區 5"/>
          <p:cNvSpPr>
            <a:spLocks noGrp="1"/>
          </p:cNvSpPr>
          <p:nvPr>
            <p:ph type="sldNum" sz="quarter" idx="12"/>
          </p:nvPr>
        </p:nvSpPr>
        <p:spPr>
          <a:noFill/>
        </p:spPr>
        <p:txBody>
          <a:bodyPr/>
          <a:lstStyle/>
          <a:p>
            <a:fld id="{5E1073C7-C6C3-49E9-AAEE-9BA0AD8898FF}" type="slidenum">
              <a:rPr lang="en-US" altLang="zh-TW"/>
              <a:pPr/>
              <a:t>7</a:t>
            </a:fld>
            <a:endParaRPr lang="en-US" altLang="zh-TW"/>
          </a:p>
        </p:txBody>
      </p:sp>
      <p:sp>
        <p:nvSpPr>
          <p:cNvPr id="12293" name="AutoShape 2"/>
          <p:cNvSpPr>
            <a:spLocks noGrp="1" noChangeArrowheads="1"/>
          </p:cNvSpPr>
          <p:nvPr>
            <p:ph type="title"/>
          </p:nvPr>
        </p:nvSpPr>
        <p:spPr/>
        <p:txBody>
          <a:bodyPr/>
          <a:lstStyle/>
          <a:p>
            <a:pPr eaLnBrk="1" hangingPunct="1"/>
            <a:r>
              <a:rPr lang="zh-TW" altLang="en-US" smtClean="0">
                <a:latin typeface="標楷體" pitchFamily="65" charset="-120"/>
              </a:rPr>
              <a:t>緒  論</a:t>
            </a:r>
          </a:p>
        </p:txBody>
      </p:sp>
      <p:sp>
        <p:nvSpPr>
          <p:cNvPr id="12294" name="Rectangle 3"/>
          <p:cNvSpPr>
            <a:spLocks noGrp="1" noChangeArrowheads="1"/>
          </p:cNvSpPr>
          <p:nvPr>
            <p:ph type="body" idx="1"/>
          </p:nvPr>
        </p:nvSpPr>
        <p:spPr/>
        <p:txBody>
          <a:bodyPr/>
          <a:lstStyle/>
          <a:p>
            <a:pPr eaLnBrk="1" hangingPunct="1"/>
            <a:r>
              <a:rPr lang="zh-TW" altLang="en-US" smtClean="0">
                <a:latin typeface="標楷體" pitchFamily="65" charset="-120"/>
              </a:rPr>
              <a:t>設限資料</a:t>
            </a:r>
          </a:p>
          <a:p>
            <a:pPr lvl="1" eaLnBrk="1" hangingPunct="1"/>
            <a:r>
              <a:rPr lang="zh-TW" altLang="en-US" smtClean="0">
                <a:latin typeface="標楷體" pitchFamily="65" charset="-120"/>
              </a:rPr>
              <a:t>種子發芽的時間</a:t>
            </a:r>
          </a:p>
          <a:p>
            <a:pPr lvl="1" eaLnBrk="1" hangingPunct="1"/>
            <a:r>
              <a:rPr lang="zh-TW" altLang="en-US" smtClean="0">
                <a:latin typeface="標楷體" pitchFamily="65" charset="-120"/>
              </a:rPr>
              <a:t>產品的壽命</a:t>
            </a:r>
          </a:p>
          <a:p>
            <a:pPr lvl="1" eaLnBrk="1" hangingPunct="1"/>
            <a:r>
              <a:rPr lang="zh-TW" altLang="en-US" smtClean="0">
                <a:latin typeface="標楷體" pitchFamily="65" charset="-120"/>
              </a:rPr>
              <a:t>癌症病人存活時間</a:t>
            </a:r>
          </a:p>
          <a:p>
            <a:pPr eaLnBrk="1" hangingPunct="1"/>
            <a:r>
              <a:rPr lang="zh-TW" altLang="en-US" smtClean="0">
                <a:latin typeface="標楷體" pitchFamily="65" charset="-120"/>
              </a:rPr>
              <a:t>在五年內不是每個癌症病人均死亡所以不是每人癌症病人的存活時間均可觀測到</a:t>
            </a:r>
          </a:p>
          <a:p>
            <a:pPr eaLnBrk="1" hangingPunct="1"/>
            <a:r>
              <a:rPr lang="zh-TW" altLang="en-US" smtClean="0">
                <a:latin typeface="標楷體" pitchFamily="65" charset="-120"/>
              </a:rPr>
              <a:t>在五年內未死亡的癌症病人存活時間至少為五年</a:t>
            </a:r>
            <a:r>
              <a:rPr lang="zh-TW" altLang="en-US" smtClean="0">
                <a:latin typeface="標楷體" pitchFamily="65" charset="-120"/>
                <a:sym typeface="Wingdings" pitchFamily="2" charset="2"/>
              </a:rPr>
              <a:t>其資料設限於五年</a:t>
            </a:r>
          </a:p>
        </p:txBody>
      </p:sp>
      <p:pic>
        <p:nvPicPr>
          <p:cNvPr id="12295" name="圖片 9" descr="LOgo_final_outline_f.png"/>
          <p:cNvPicPr>
            <a:picLocks noChangeAspect="1"/>
          </p:cNvPicPr>
          <p:nvPr/>
        </p:nvPicPr>
        <p:blipFill>
          <a:blip r:embed="rId2" cstate="print"/>
          <a:srcRect/>
          <a:stretch>
            <a:fillRect/>
          </a:stretch>
        </p:blipFill>
        <p:spPr bwMode="auto">
          <a:xfrm>
            <a:off x="7500938" y="142875"/>
            <a:ext cx="1500187" cy="2984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日期版面配置區 3"/>
          <p:cNvSpPr>
            <a:spLocks noGrp="1"/>
          </p:cNvSpPr>
          <p:nvPr>
            <p:ph type="dt" sz="quarter" idx="10"/>
          </p:nvPr>
        </p:nvSpPr>
        <p:spPr>
          <a:noFill/>
        </p:spPr>
        <p:txBody>
          <a:bodyPr/>
          <a:lstStyle/>
          <a:p>
            <a:fld id="{2ECB574C-83BC-43F8-A9E2-3B75FCECAFAF}" type="datetime1">
              <a:rPr lang="zh-TW" altLang="en-US" smtClean="0"/>
              <a:pPr/>
              <a:t>2013/11/15</a:t>
            </a:fld>
            <a:endParaRPr lang="en-US" altLang="zh-TW" smtClean="0"/>
          </a:p>
        </p:txBody>
      </p:sp>
      <p:sp>
        <p:nvSpPr>
          <p:cNvPr id="13315" name="頁尾版面配置區 4"/>
          <p:cNvSpPr>
            <a:spLocks noGrp="1"/>
          </p:cNvSpPr>
          <p:nvPr>
            <p:ph type="ftr" sz="quarter" idx="11"/>
          </p:nvPr>
        </p:nvSpPr>
        <p:spPr>
          <a:noFill/>
        </p:spPr>
        <p:txBody>
          <a:bodyPr/>
          <a:lstStyle/>
          <a:p>
            <a:r>
              <a:rPr lang="en-US" altLang="zh-TW" smtClean="0"/>
              <a:t>Jen-pei Liu, PhD</a:t>
            </a:r>
          </a:p>
        </p:txBody>
      </p:sp>
      <p:sp>
        <p:nvSpPr>
          <p:cNvPr id="13316" name="投影片編號版面配置區 5"/>
          <p:cNvSpPr>
            <a:spLocks noGrp="1"/>
          </p:cNvSpPr>
          <p:nvPr>
            <p:ph type="sldNum" sz="quarter" idx="12"/>
          </p:nvPr>
        </p:nvSpPr>
        <p:spPr>
          <a:noFill/>
        </p:spPr>
        <p:txBody>
          <a:bodyPr/>
          <a:lstStyle/>
          <a:p>
            <a:fld id="{8B9839C7-712A-4C37-A763-AFFA0A785D42}" type="slidenum">
              <a:rPr lang="en-US" altLang="zh-TW"/>
              <a:pPr/>
              <a:t>8</a:t>
            </a:fld>
            <a:endParaRPr lang="en-US" altLang="zh-TW"/>
          </a:p>
        </p:txBody>
      </p:sp>
      <p:sp>
        <p:nvSpPr>
          <p:cNvPr id="13317" name="AutoShape 2"/>
          <p:cNvSpPr>
            <a:spLocks noGrp="1" noChangeArrowheads="1"/>
          </p:cNvSpPr>
          <p:nvPr>
            <p:ph type="title"/>
          </p:nvPr>
        </p:nvSpPr>
        <p:spPr/>
        <p:txBody>
          <a:bodyPr/>
          <a:lstStyle/>
          <a:p>
            <a:pPr eaLnBrk="1" hangingPunct="1"/>
            <a:r>
              <a:rPr lang="zh-TW" altLang="en-US" smtClean="0">
                <a:latin typeface="標楷體" pitchFamily="65" charset="-120"/>
              </a:rPr>
              <a:t>緒  論</a:t>
            </a:r>
          </a:p>
        </p:txBody>
      </p:sp>
      <p:sp>
        <p:nvSpPr>
          <p:cNvPr id="13318" name="Rectangle 3"/>
          <p:cNvSpPr>
            <a:spLocks noGrp="1" noChangeArrowheads="1"/>
          </p:cNvSpPr>
          <p:nvPr>
            <p:ph type="body" idx="1"/>
          </p:nvPr>
        </p:nvSpPr>
        <p:spPr/>
        <p:txBody>
          <a:bodyPr/>
          <a:lstStyle/>
          <a:p>
            <a:pPr eaLnBrk="1" hangingPunct="1">
              <a:lnSpc>
                <a:spcPct val="120000"/>
              </a:lnSpc>
            </a:pPr>
            <a:r>
              <a:rPr lang="zh-TW" altLang="en-US" smtClean="0">
                <a:latin typeface="標楷體" pitchFamily="65" charset="-120"/>
              </a:rPr>
              <a:t>敘述統計學</a:t>
            </a:r>
            <a:r>
              <a:rPr lang="en-US" altLang="zh-TW" smtClean="0">
                <a:latin typeface="標楷體" pitchFamily="65" charset="-120"/>
              </a:rPr>
              <a:t>(Descriptive Statistics)</a:t>
            </a:r>
          </a:p>
          <a:p>
            <a:pPr lvl="1" eaLnBrk="1" hangingPunct="1">
              <a:lnSpc>
                <a:spcPct val="120000"/>
              </a:lnSpc>
            </a:pPr>
            <a:r>
              <a:rPr lang="zh-TW" altLang="en-US" smtClean="0">
                <a:latin typeface="標楷體" pitchFamily="65" charset="-120"/>
              </a:rPr>
              <a:t>將蒐集的資料整理為簡單的數據</a:t>
            </a:r>
            <a:r>
              <a:rPr lang="en-US" altLang="zh-TW" smtClean="0">
                <a:latin typeface="標楷體" pitchFamily="65" charset="-120"/>
              </a:rPr>
              <a:t>(</a:t>
            </a:r>
            <a:r>
              <a:rPr lang="zh-TW" altLang="en-US" smtClean="0">
                <a:latin typeface="標楷體" pitchFamily="65" charset="-120"/>
              </a:rPr>
              <a:t>如平均數或百分比</a:t>
            </a:r>
            <a:r>
              <a:rPr lang="en-US" altLang="zh-TW" smtClean="0">
                <a:latin typeface="標楷體" pitchFamily="65" charset="-120"/>
              </a:rPr>
              <a:t>)</a:t>
            </a:r>
            <a:r>
              <a:rPr lang="zh-TW" altLang="en-US" smtClean="0">
                <a:latin typeface="標楷體" pitchFamily="65" charset="-120"/>
              </a:rPr>
              <a:t>或圖表，以說明此資料的統計學</a:t>
            </a:r>
          </a:p>
          <a:p>
            <a:pPr eaLnBrk="1" hangingPunct="1">
              <a:lnSpc>
                <a:spcPct val="120000"/>
              </a:lnSpc>
            </a:pPr>
            <a:r>
              <a:rPr lang="zh-TW" altLang="en-US" smtClean="0">
                <a:latin typeface="標楷體" pitchFamily="65" charset="-120"/>
              </a:rPr>
              <a:t>推論統計學</a:t>
            </a:r>
            <a:r>
              <a:rPr lang="en-US" altLang="zh-TW" smtClean="0">
                <a:latin typeface="標楷體" pitchFamily="65" charset="-120"/>
              </a:rPr>
              <a:t>(Inferential Statistics)</a:t>
            </a:r>
          </a:p>
          <a:p>
            <a:pPr lvl="1" eaLnBrk="1" hangingPunct="1">
              <a:lnSpc>
                <a:spcPct val="120000"/>
              </a:lnSpc>
            </a:pPr>
            <a:r>
              <a:rPr lang="zh-TW" altLang="en-US" smtClean="0">
                <a:latin typeface="標楷體" pitchFamily="65" charset="-120"/>
              </a:rPr>
              <a:t>以樣本資料的結果推論族群</a:t>
            </a:r>
            <a:r>
              <a:rPr lang="en-US" altLang="zh-TW" smtClean="0">
                <a:latin typeface="標楷體" pitchFamily="65" charset="-120"/>
              </a:rPr>
              <a:t>(</a:t>
            </a:r>
            <a:r>
              <a:rPr lang="zh-TW" altLang="en-US" smtClean="0">
                <a:latin typeface="標楷體" pitchFamily="65" charset="-120"/>
              </a:rPr>
              <a:t>母體</a:t>
            </a:r>
            <a:r>
              <a:rPr lang="en-US" altLang="zh-TW" smtClean="0">
                <a:latin typeface="標楷體" pitchFamily="65" charset="-120"/>
              </a:rPr>
              <a:t>)</a:t>
            </a:r>
            <a:r>
              <a:rPr lang="zh-TW" altLang="en-US" smtClean="0">
                <a:latin typeface="標楷體" pitchFamily="65" charset="-120"/>
              </a:rPr>
              <a:t>該資料的全體性質的統計學</a:t>
            </a:r>
          </a:p>
        </p:txBody>
      </p:sp>
      <p:pic>
        <p:nvPicPr>
          <p:cNvPr id="13319" name="圖片 9" descr="LOgo_final_outline_f.png"/>
          <p:cNvPicPr>
            <a:picLocks noChangeAspect="1"/>
          </p:cNvPicPr>
          <p:nvPr/>
        </p:nvPicPr>
        <p:blipFill>
          <a:blip r:embed="rId2" cstate="print"/>
          <a:srcRect/>
          <a:stretch>
            <a:fillRect/>
          </a:stretch>
        </p:blipFill>
        <p:spPr bwMode="auto">
          <a:xfrm>
            <a:off x="7500938" y="142875"/>
            <a:ext cx="1500187" cy="2984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日期版面配置區 3"/>
          <p:cNvSpPr>
            <a:spLocks noGrp="1"/>
          </p:cNvSpPr>
          <p:nvPr>
            <p:ph type="dt" sz="quarter" idx="10"/>
          </p:nvPr>
        </p:nvSpPr>
        <p:spPr>
          <a:noFill/>
        </p:spPr>
        <p:txBody>
          <a:bodyPr/>
          <a:lstStyle/>
          <a:p>
            <a:fld id="{844889D8-E3CD-4EC4-B6B7-D92ECCD5AB23}" type="datetime1">
              <a:rPr lang="zh-TW" altLang="en-US" smtClean="0"/>
              <a:pPr/>
              <a:t>2013/11/15</a:t>
            </a:fld>
            <a:endParaRPr lang="en-US" altLang="zh-TW" smtClean="0"/>
          </a:p>
        </p:txBody>
      </p:sp>
      <p:sp>
        <p:nvSpPr>
          <p:cNvPr id="14339" name="頁尾版面配置區 4"/>
          <p:cNvSpPr>
            <a:spLocks noGrp="1"/>
          </p:cNvSpPr>
          <p:nvPr>
            <p:ph type="ftr" sz="quarter" idx="11"/>
          </p:nvPr>
        </p:nvSpPr>
        <p:spPr>
          <a:noFill/>
        </p:spPr>
        <p:txBody>
          <a:bodyPr/>
          <a:lstStyle/>
          <a:p>
            <a:r>
              <a:rPr lang="en-US" altLang="zh-TW" smtClean="0"/>
              <a:t>Jen-pei Liu, PhD</a:t>
            </a:r>
          </a:p>
        </p:txBody>
      </p:sp>
      <p:sp>
        <p:nvSpPr>
          <p:cNvPr id="14340" name="投影片編號版面配置區 5"/>
          <p:cNvSpPr>
            <a:spLocks noGrp="1"/>
          </p:cNvSpPr>
          <p:nvPr>
            <p:ph type="sldNum" sz="quarter" idx="12"/>
          </p:nvPr>
        </p:nvSpPr>
        <p:spPr>
          <a:noFill/>
        </p:spPr>
        <p:txBody>
          <a:bodyPr/>
          <a:lstStyle/>
          <a:p>
            <a:fld id="{88708524-F0FA-4FC4-ADE9-A3C5F2247C57}" type="slidenum">
              <a:rPr lang="en-US" altLang="zh-TW"/>
              <a:pPr/>
              <a:t>9</a:t>
            </a:fld>
            <a:endParaRPr lang="en-US" altLang="zh-TW"/>
          </a:p>
        </p:txBody>
      </p:sp>
      <p:sp>
        <p:nvSpPr>
          <p:cNvPr id="14341" name="AutoShape 2"/>
          <p:cNvSpPr>
            <a:spLocks noGrp="1" noChangeArrowheads="1"/>
          </p:cNvSpPr>
          <p:nvPr>
            <p:ph type="title"/>
          </p:nvPr>
        </p:nvSpPr>
        <p:spPr/>
        <p:txBody>
          <a:bodyPr/>
          <a:lstStyle/>
          <a:p>
            <a:pPr eaLnBrk="1" hangingPunct="1"/>
            <a:r>
              <a:rPr lang="zh-TW" altLang="en-US" smtClean="0">
                <a:latin typeface="標楷體" pitchFamily="65" charset="-120"/>
              </a:rPr>
              <a:t>緒  論</a:t>
            </a:r>
          </a:p>
        </p:txBody>
      </p:sp>
      <p:sp>
        <p:nvSpPr>
          <p:cNvPr id="14342" name="Rectangle 3"/>
          <p:cNvSpPr>
            <a:spLocks noGrp="1" noChangeArrowheads="1"/>
          </p:cNvSpPr>
          <p:nvPr>
            <p:ph type="body" idx="1"/>
          </p:nvPr>
        </p:nvSpPr>
        <p:spPr>
          <a:xfrm>
            <a:off x="900113" y="2349500"/>
            <a:ext cx="7693025" cy="4083050"/>
          </a:xfrm>
        </p:spPr>
        <p:txBody>
          <a:bodyPr/>
          <a:lstStyle/>
          <a:p>
            <a:pPr eaLnBrk="1" hangingPunct="1">
              <a:lnSpc>
                <a:spcPct val="90000"/>
              </a:lnSpc>
            </a:pPr>
            <a:r>
              <a:rPr lang="zh-TW" altLang="en-US" smtClean="0">
                <a:latin typeface="標楷體" pitchFamily="65" charset="-120"/>
              </a:rPr>
              <a:t>族群</a:t>
            </a:r>
            <a:r>
              <a:rPr lang="en-US" altLang="zh-TW" smtClean="0">
                <a:latin typeface="標楷體" pitchFamily="65" charset="-120"/>
              </a:rPr>
              <a:t>(</a:t>
            </a:r>
            <a:r>
              <a:rPr lang="zh-TW" altLang="en-US" smtClean="0">
                <a:latin typeface="標楷體" pitchFamily="65" charset="-120"/>
              </a:rPr>
              <a:t>母體，</a:t>
            </a:r>
            <a:r>
              <a:rPr lang="en-US" altLang="zh-TW" smtClean="0">
                <a:latin typeface="標楷體" pitchFamily="65" charset="-120"/>
              </a:rPr>
              <a:t>Population)</a:t>
            </a:r>
          </a:p>
          <a:p>
            <a:pPr lvl="1" eaLnBrk="1" hangingPunct="1">
              <a:lnSpc>
                <a:spcPct val="90000"/>
              </a:lnSpc>
            </a:pPr>
            <a:r>
              <a:rPr lang="zh-TW" altLang="en-US" smtClean="0">
                <a:latin typeface="標楷體" pitchFamily="65" charset="-120"/>
              </a:rPr>
              <a:t>一般性質相同事物所測量觀測值的全體資料，其中最基本單位稱作元素</a:t>
            </a:r>
            <a:r>
              <a:rPr lang="en-US" altLang="zh-TW" smtClean="0">
                <a:latin typeface="標楷體" pitchFamily="65" charset="-120"/>
              </a:rPr>
              <a:t>(Element)</a:t>
            </a:r>
          </a:p>
          <a:p>
            <a:pPr lvl="2" eaLnBrk="1" hangingPunct="1">
              <a:lnSpc>
                <a:spcPct val="90000"/>
              </a:lnSpc>
            </a:pPr>
            <a:r>
              <a:rPr lang="zh-TW" altLang="en-US" smtClean="0">
                <a:latin typeface="標楷體" pitchFamily="65" charset="-120"/>
              </a:rPr>
              <a:t>例子</a:t>
            </a:r>
          </a:p>
          <a:p>
            <a:pPr lvl="3" eaLnBrk="1" hangingPunct="1">
              <a:lnSpc>
                <a:spcPct val="90000"/>
              </a:lnSpc>
            </a:pPr>
            <a:r>
              <a:rPr lang="zh-TW" altLang="en-US" sz="1800" smtClean="0">
                <a:latin typeface="標楷體" pitchFamily="65" charset="-120"/>
              </a:rPr>
              <a:t>台大學生的體重</a:t>
            </a:r>
          </a:p>
          <a:p>
            <a:pPr lvl="3" eaLnBrk="1" hangingPunct="1">
              <a:lnSpc>
                <a:spcPct val="90000"/>
              </a:lnSpc>
            </a:pPr>
            <a:r>
              <a:rPr lang="zh-TW" altLang="en-US" sz="1800" smtClean="0">
                <a:latin typeface="標楷體" pitchFamily="65" charset="-120"/>
              </a:rPr>
              <a:t>某牛奶工廠所產生鮮奶每瓶之容量</a:t>
            </a:r>
          </a:p>
          <a:p>
            <a:pPr lvl="3" eaLnBrk="1" hangingPunct="1">
              <a:lnSpc>
                <a:spcPct val="90000"/>
              </a:lnSpc>
            </a:pPr>
            <a:r>
              <a:rPr lang="zh-TW" altLang="en-US" sz="1800" smtClean="0">
                <a:latin typeface="標楷體" pitchFamily="65" charset="-120"/>
              </a:rPr>
              <a:t>台北市</a:t>
            </a:r>
            <a:r>
              <a:rPr lang="en-US" altLang="zh-TW" sz="1800" smtClean="0">
                <a:latin typeface="標楷體" pitchFamily="65" charset="-120"/>
              </a:rPr>
              <a:t>30</a:t>
            </a:r>
            <a:r>
              <a:rPr lang="zh-TW" altLang="en-US" sz="1800" smtClean="0">
                <a:latin typeface="標楷體" pitchFamily="65" charset="-120"/>
              </a:rPr>
              <a:t>至</a:t>
            </a:r>
            <a:r>
              <a:rPr lang="en-US" altLang="zh-TW" sz="1800" smtClean="0">
                <a:latin typeface="標楷體" pitchFamily="65" charset="-120"/>
              </a:rPr>
              <a:t>40</a:t>
            </a:r>
            <a:r>
              <a:rPr lang="zh-TW" altLang="en-US" sz="1800" smtClean="0">
                <a:latin typeface="標楷體" pitchFamily="65" charset="-120"/>
              </a:rPr>
              <a:t>歲工作人口之收入</a:t>
            </a:r>
          </a:p>
          <a:p>
            <a:pPr lvl="1" eaLnBrk="1" hangingPunct="1">
              <a:lnSpc>
                <a:spcPct val="90000"/>
              </a:lnSpc>
            </a:pPr>
            <a:r>
              <a:rPr lang="zh-TW" altLang="en-US" smtClean="0">
                <a:latin typeface="標楷體" pitchFamily="65" charset="-120"/>
              </a:rPr>
              <a:t>目標族群或研究族群</a:t>
            </a:r>
            <a:r>
              <a:rPr lang="en-US" altLang="zh-TW" smtClean="0">
                <a:latin typeface="標楷體" pitchFamily="65" charset="-120"/>
              </a:rPr>
              <a:t>(Targeted or Study Population)-</a:t>
            </a:r>
            <a:r>
              <a:rPr lang="zh-TW" altLang="en-US" smtClean="0">
                <a:latin typeface="標楷體" pitchFamily="65" charset="-120"/>
              </a:rPr>
              <a:t>研究對象的族群</a:t>
            </a:r>
          </a:p>
          <a:p>
            <a:pPr lvl="2" eaLnBrk="1" hangingPunct="1">
              <a:lnSpc>
                <a:spcPct val="90000"/>
              </a:lnSpc>
            </a:pPr>
            <a:r>
              <a:rPr lang="zh-TW" altLang="en-US" smtClean="0">
                <a:latin typeface="標楷體" pitchFamily="65" charset="-120"/>
              </a:rPr>
              <a:t>例子</a:t>
            </a:r>
          </a:p>
          <a:p>
            <a:pPr lvl="2" eaLnBrk="1" hangingPunct="1">
              <a:lnSpc>
                <a:spcPct val="90000"/>
              </a:lnSpc>
              <a:buFont typeface="Wingdings" pitchFamily="2" charset="2"/>
              <a:buNone/>
            </a:pPr>
            <a:r>
              <a:rPr lang="zh-TW" altLang="en-US" smtClean="0">
                <a:latin typeface="標楷體" pitchFamily="65" charset="-120"/>
              </a:rPr>
              <a:t>      台灣的全體居民</a:t>
            </a:r>
          </a:p>
        </p:txBody>
      </p:sp>
      <p:pic>
        <p:nvPicPr>
          <p:cNvPr id="14343" name="圖片 9" descr="LOgo_final_outline_f.png"/>
          <p:cNvPicPr>
            <a:picLocks noChangeAspect="1"/>
          </p:cNvPicPr>
          <p:nvPr/>
        </p:nvPicPr>
        <p:blipFill>
          <a:blip r:embed="rId2" cstate="print"/>
          <a:srcRect/>
          <a:stretch>
            <a:fillRect/>
          </a:stretch>
        </p:blipFill>
        <p:spPr bwMode="auto">
          <a:xfrm>
            <a:off x="7500938" y="142875"/>
            <a:ext cx="1500187" cy="2984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Capsules">
  <a:themeElements>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fontScheme name="Capsules">
      <a:majorFont>
        <a:latin typeface="Arial"/>
        <a:ea typeface="標楷體"/>
        <a:cs typeface=""/>
      </a:majorFont>
      <a:minorFont>
        <a:latin typeface="Arial"/>
        <a:ea typeface="標楷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Capsules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Capsules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Capsules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Capsules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Capsules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Capsules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Capsules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apsules">
  <a:themeElements>
    <a:clrScheme name="1_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fontScheme name="1_Capsules">
      <a:majorFont>
        <a:latin typeface="Arial"/>
        <a:ea typeface="標楷體"/>
        <a:cs typeface=""/>
      </a:majorFont>
      <a:minorFont>
        <a:latin typeface="Arial"/>
        <a:ea typeface="標楷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1_Capsules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1_Capsules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1_Capsules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1_Capsules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1_Capsules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1_Capsules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1_Capsules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598</TotalTime>
  <Words>3519</Words>
  <Application>Microsoft Office PowerPoint</Application>
  <PresentationFormat>如螢幕大小 (4:3)</PresentationFormat>
  <Paragraphs>782</Paragraphs>
  <Slides>60</Slides>
  <Notes>3</Notes>
  <HiddenSlides>0</HiddenSlides>
  <MMClips>0</MMClips>
  <ScaleCrop>false</ScaleCrop>
  <HeadingPairs>
    <vt:vector size="8" baseType="variant">
      <vt:variant>
        <vt:lpstr>使用字型</vt:lpstr>
      </vt:variant>
      <vt:variant>
        <vt:i4>7</vt:i4>
      </vt:variant>
      <vt:variant>
        <vt:lpstr>佈景主題</vt:lpstr>
      </vt:variant>
      <vt:variant>
        <vt:i4>2</vt:i4>
      </vt:variant>
      <vt:variant>
        <vt:lpstr>內嵌 OLE 伺服程式</vt:lpstr>
      </vt:variant>
      <vt:variant>
        <vt:i4>2</vt:i4>
      </vt:variant>
      <vt:variant>
        <vt:lpstr>投影片標題</vt:lpstr>
      </vt:variant>
      <vt:variant>
        <vt:i4>60</vt:i4>
      </vt:variant>
    </vt:vector>
  </HeadingPairs>
  <TitlesOfParts>
    <vt:vector size="71" baseType="lpstr">
      <vt:lpstr>Arial</vt:lpstr>
      <vt:lpstr>標楷體</vt:lpstr>
      <vt:lpstr>Wingdings</vt:lpstr>
      <vt:lpstr>新細明體</vt:lpstr>
      <vt:lpstr>Times New Roman</vt:lpstr>
      <vt:lpstr>Symbol</vt:lpstr>
      <vt:lpstr>Calibri</vt:lpstr>
      <vt:lpstr>Capsules</vt:lpstr>
      <vt:lpstr>1_Capsules</vt:lpstr>
      <vt:lpstr>MathType 5.0 Equation</vt:lpstr>
      <vt:lpstr>Microsoft 方程式編輯器 3.0</vt:lpstr>
      <vt:lpstr>一、緒  論（INTRODUCTION）            (Chapter 1 &amp; 2)</vt:lpstr>
      <vt:lpstr>緒  論</vt:lpstr>
      <vt:lpstr>緒  論</vt:lpstr>
      <vt:lpstr>緒  論</vt:lpstr>
      <vt:lpstr>緒  論</vt:lpstr>
      <vt:lpstr>緒  論</vt:lpstr>
      <vt:lpstr>緒  論</vt:lpstr>
      <vt:lpstr>緒  論</vt:lpstr>
      <vt:lpstr>緒  論</vt:lpstr>
      <vt:lpstr>緒  論</vt:lpstr>
      <vt:lpstr>好樣本的特性 </vt:lpstr>
      <vt:lpstr>抽樣設計的基本概念  </vt:lpstr>
      <vt:lpstr>緒  論</vt:lpstr>
      <vt:lpstr>緒  論</vt:lpstr>
      <vt:lpstr>緒  論</vt:lpstr>
      <vt:lpstr>抽取好樣本的方法 </vt:lpstr>
      <vt:lpstr>簡單隨機抽樣(Simple Random Sampling) </vt:lpstr>
      <vt:lpstr>Excel建立的隨機亂數表</vt:lpstr>
      <vt:lpstr>簡單隨機抽樣(Simple Random Sampling) </vt:lpstr>
      <vt:lpstr>系統抽樣 (Systematic Sampling)</vt:lpstr>
      <vt:lpstr>分層隨機抽樣(Stratified Sampling) </vt:lpstr>
      <vt:lpstr>分層隨機抽樣(Stratified Sampling) </vt:lpstr>
      <vt:lpstr>集體抽樣(Cluster Sampling) </vt:lpstr>
      <vt:lpstr>實例應用：2001年國民健康訪問調查</vt:lpstr>
      <vt:lpstr>國民健康訪問調查：分層隨機抽樣 </vt:lpstr>
      <vt:lpstr>國民健康訪問調查：樣本選取 </vt:lpstr>
      <vt:lpstr>國民健康訪問調查</vt:lpstr>
      <vt:lpstr>母體參數 VS 樣本統計量 </vt:lpstr>
      <vt:lpstr>緒  論</vt:lpstr>
      <vt:lpstr>資料衡量</vt:lpstr>
      <vt:lpstr>量測值</vt:lpstr>
      <vt:lpstr>緒  論</vt:lpstr>
      <vt:lpstr>資料衡量</vt:lpstr>
      <vt:lpstr>效度</vt:lpstr>
      <vt:lpstr>緒  論</vt:lpstr>
      <vt:lpstr>資料衡量</vt:lpstr>
      <vt:lpstr>信度</vt:lpstr>
      <vt:lpstr>緒  論</vt:lpstr>
      <vt:lpstr>投影片 39</vt:lpstr>
      <vt:lpstr>數據的展示</vt:lpstr>
      <vt:lpstr>楊同學考試58分 </vt:lpstr>
      <vt:lpstr>林同學每個月花費6500元 </vt:lpstr>
      <vt:lpstr>膽固醇值為175mg/dL</vt:lpstr>
      <vt:lpstr>蒐集資料的道德規範</vt:lpstr>
      <vt:lpstr>經過受訪對象的同意 </vt:lpstr>
      <vt:lpstr>經過受訪對象的同意 </vt:lpstr>
      <vt:lpstr>受試同意書 </vt:lpstr>
      <vt:lpstr>同意權之行使</vt:lpstr>
      <vt:lpstr>見證人</vt:lpstr>
      <vt:lpstr>對受試者之補助</vt:lpstr>
      <vt:lpstr>個人資料保密 </vt:lpstr>
      <vt:lpstr>資料更改或作假</vt:lpstr>
      <vt:lpstr>資料更改或作假</vt:lpstr>
      <vt:lpstr>Duke Scandal</vt:lpstr>
      <vt:lpstr>解讀統計數字</vt:lpstr>
      <vt:lpstr>解讀統計數字</vt:lpstr>
      <vt:lpstr>解讀統計數字</vt:lpstr>
      <vt:lpstr>解讀統計數字</vt:lpstr>
      <vt:lpstr>緒  論</vt:lpstr>
      <vt:lpstr>投影片 60</vt:lpstr>
    </vt:vector>
  </TitlesOfParts>
  <Company>NTU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一、緒論 (INTRODUCTION)</dc:title>
  <dc:creator>BIOM29</dc:creator>
  <cp:lastModifiedBy>承軒</cp:lastModifiedBy>
  <cp:revision>51</cp:revision>
  <dcterms:created xsi:type="dcterms:W3CDTF">2004-11-24T04:58:15Z</dcterms:created>
  <dcterms:modified xsi:type="dcterms:W3CDTF">2013-11-15T07:04:50Z</dcterms:modified>
</cp:coreProperties>
</file>